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6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6858000" cy="9144000"/>
  <p:embeddedFontLst>
    <p:embeddedFont>
      <p:font typeface="Buenos Aires" pitchFamily="50" charset="0"/>
      <p:regular r:id="rId15"/>
      <p:bold r:id="rId16"/>
      <p:italic r:id="rId17"/>
      <p:boldItalic r:id="rId18"/>
    </p:embeddedFont>
    <p:embeddedFont>
      <p:font typeface="Buenos Aires Book" pitchFamily="50" charset="0"/>
      <p:regular r:id="rId19"/>
      <p:italic r:id="rId20"/>
    </p:embeddedFont>
    <p:embeddedFont>
      <p:font typeface="STIXGeneral-Regular" charset="2"/>
      <p:regular r:id="rId21"/>
    </p:embeddedFont>
  </p:embeddedFont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412C"/>
    <a:srgbClr val="55459F"/>
    <a:srgbClr val="F9D900"/>
    <a:srgbClr val="EE7330"/>
    <a:srgbClr val="9BC8EC"/>
    <a:srgbClr val="554596"/>
    <a:srgbClr val="935D3A"/>
    <a:srgbClr val="ECA5AF"/>
    <a:srgbClr val="006652"/>
    <a:srgbClr val="051C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044871-EF27-498D-AC1D-3D2544EE3612}" v="2" dt="2026-09-29T20:47:00.7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Stijl, licht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22"/>
  </p:normalViewPr>
  <p:slideViewPr>
    <p:cSldViewPr snapToGrid="0" snapToObjects="1">
      <p:cViewPr>
        <p:scale>
          <a:sx n="66" d="100"/>
          <a:sy n="66" d="100"/>
        </p:scale>
        <p:origin x="1330" y="41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napToObjects="1">
      <p:cViewPr varScale="1">
        <p:scale>
          <a:sx n="86" d="100"/>
          <a:sy n="86" d="100"/>
        </p:scale>
        <p:origin x="378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lotte Maas" userId="f0360388-60ea-4257-a7e1-31eff8e8fcaf" providerId="ADAL" clId="{D0AE7804-3829-43EA-B1EB-63361BA67898}"/>
    <pc:docChg chg="modSld">
      <pc:chgData name="Charlotte Maas" userId="f0360388-60ea-4257-a7e1-31eff8e8fcaf" providerId="ADAL" clId="{D0AE7804-3829-43EA-B1EB-63361BA67898}" dt="2026-09-29T20:47:00.775" v="1"/>
      <pc:docMkLst>
        <pc:docMk/>
      </pc:docMkLst>
      <pc:sldChg chg="modSp">
        <pc:chgData name="Charlotte Maas" userId="f0360388-60ea-4257-a7e1-31eff8e8fcaf" providerId="ADAL" clId="{D0AE7804-3829-43EA-B1EB-63361BA67898}" dt="2026-09-29T20:47:00.775" v="1"/>
        <pc:sldMkLst>
          <pc:docMk/>
          <pc:sldMk cId="2011218321" sldId="258"/>
        </pc:sldMkLst>
        <pc:spChg chg="mod">
          <ac:chgData name="Charlotte Maas" userId="f0360388-60ea-4257-a7e1-31eff8e8fcaf" providerId="ADAL" clId="{D0AE7804-3829-43EA-B1EB-63361BA67898}" dt="2026-09-29T20:47:00.775" v="1"/>
          <ac:spMkLst>
            <pc:docMk/>
            <pc:sldMk cId="2011218321" sldId="258"/>
            <ac:spMk id="7" creationId="{36D9E201-9E6B-6814-F223-864C4FB4D29A}"/>
          </ac:spMkLst>
        </pc:spChg>
      </pc:sldChg>
      <pc:sldChg chg="modSp">
        <pc:chgData name="Charlotte Maas" userId="f0360388-60ea-4257-a7e1-31eff8e8fcaf" providerId="ADAL" clId="{D0AE7804-3829-43EA-B1EB-63361BA67898}" dt="2026-09-29T20:14:01.661" v="0"/>
        <pc:sldMkLst>
          <pc:docMk/>
          <pc:sldMk cId="213550569" sldId="262"/>
        </pc:sldMkLst>
        <pc:spChg chg="mod">
          <ac:chgData name="Charlotte Maas" userId="f0360388-60ea-4257-a7e1-31eff8e8fcaf" providerId="ADAL" clId="{D0AE7804-3829-43EA-B1EB-63361BA67898}" dt="2026-09-29T20:14:01.661" v="0"/>
          <ac:spMkLst>
            <pc:docMk/>
            <pc:sldMk cId="213550569" sldId="262"/>
            <ac:spMk id="3" creationId="{DE27E355-1A36-1A85-9DFE-D8170D21F13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7EA02F25-0E57-B34D-98E6-11C4979E7D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EC03FA1-68D1-F64F-8270-40449EA48C7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CB47B6-0A62-4F4A-9DBF-E0831639ED94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D19F879-A65F-A941-A802-DC7A008CBCE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5101CBA-F766-6F46-B095-790768FEDC6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4DFFC7-E51A-E04F-8C75-4F433EED7D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95317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8A116F-FD15-0F41-920E-D0923F2E917A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4D57A0-7C8F-9C4A-A4DE-E61CCBC2163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3020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Paars - De Nobelaer">
    <p:bg>
      <p:bgPr>
        <a:solidFill>
          <a:srgbClr val="5545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3CDC97BA-5D43-A343-AC3B-0D17228382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56944" y="2342590"/>
            <a:ext cx="3530600" cy="387350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F8615843-43AA-EA44-8A4C-C7651DF2AD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43108" b="42598"/>
          <a:stretch/>
        </p:blipFill>
        <p:spPr>
          <a:xfrm>
            <a:off x="324000" y="324001"/>
            <a:ext cx="2286000" cy="297712"/>
          </a:xfrm>
          <a:prstGeom prst="rect">
            <a:avLst/>
          </a:prstGeom>
        </p:spPr>
      </p:pic>
      <p:sp>
        <p:nvSpPr>
          <p:cNvPr id="24" name="Tekstvak 23">
            <a:extLst>
              <a:ext uri="{FF2B5EF4-FFF2-40B4-BE49-F238E27FC236}">
                <a16:creationId xmlns:a16="http://schemas.microsoft.com/office/drawing/2014/main" id="{22CFFEF4-A588-3346-AD85-C71F3A70CC3D}"/>
              </a:ext>
            </a:extLst>
          </p:cNvPr>
          <p:cNvSpPr txBox="1"/>
          <p:nvPr userDrawn="1"/>
        </p:nvSpPr>
        <p:spPr>
          <a:xfrm>
            <a:off x="324000" y="5882795"/>
            <a:ext cx="1138068" cy="651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060"/>
              </a:lnSpc>
            </a:pPr>
            <a:r>
              <a:rPr lang="nl-NL" sz="800" b="0" i="0" kern="1200" dirty="0" err="1">
                <a:solidFill>
                  <a:schemeClr val="tx1"/>
                </a:solidFill>
                <a:effectLst/>
                <a:latin typeface="Buenos Aires Book" pitchFamily="2" charset="77"/>
                <a:ea typeface="+mn-ea"/>
                <a:cs typeface="+mn-cs"/>
              </a:rPr>
              <a:t>info@denobelaer.nl</a:t>
            </a:r>
            <a:endParaRPr lang="nl-NL" sz="800" b="0" i="0" kern="1200" dirty="0">
              <a:solidFill>
                <a:schemeClr val="tx1"/>
              </a:solidFill>
              <a:effectLst/>
              <a:latin typeface="Buenos Aires Book" pitchFamily="2" charset="77"/>
              <a:ea typeface="+mn-ea"/>
              <a:cs typeface="+mn-cs"/>
            </a:endParaRPr>
          </a:p>
          <a:p>
            <a:pPr algn="l">
              <a:lnSpc>
                <a:spcPts val="1060"/>
              </a:lnSpc>
            </a:pPr>
            <a:r>
              <a:rPr lang="nl-NL" sz="800" b="0" i="0" kern="1200" dirty="0">
                <a:solidFill>
                  <a:schemeClr val="tx1"/>
                </a:solidFill>
                <a:effectLst/>
                <a:latin typeface="Buenos Aires Book" pitchFamily="2" charset="77"/>
                <a:ea typeface="+mn-ea"/>
                <a:cs typeface="+mn-cs"/>
              </a:rPr>
              <a:t>076 504 52 00</a:t>
            </a:r>
          </a:p>
          <a:p>
            <a:pPr algn="l">
              <a:lnSpc>
                <a:spcPts val="1060"/>
              </a:lnSpc>
            </a:pPr>
            <a:endParaRPr lang="nl-NL" sz="800" b="0" i="0" kern="1200" dirty="0">
              <a:solidFill>
                <a:schemeClr val="tx1"/>
              </a:solidFill>
              <a:effectLst/>
              <a:latin typeface="Buenos Aires Book" pitchFamily="2" charset="77"/>
              <a:ea typeface="+mn-ea"/>
              <a:cs typeface="+mn-cs"/>
            </a:endParaRPr>
          </a:p>
          <a:p>
            <a:pPr algn="l">
              <a:lnSpc>
                <a:spcPts val="1060"/>
              </a:lnSpc>
            </a:pPr>
            <a:r>
              <a:rPr lang="nl-NL" sz="800" b="0" i="0" kern="1200" dirty="0" err="1">
                <a:solidFill>
                  <a:schemeClr val="tx1"/>
                </a:solidFill>
                <a:effectLst/>
                <a:latin typeface="Buenos Aires Book" pitchFamily="2" charset="77"/>
                <a:ea typeface="+mn-ea"/>
                <a:cs typeface="+mn-cs"/>
              </a:rPr>
              <a:t>www.denobelaer.nl</a:t>
            </a:r>
            <a:endParaRPr lang="nl-NL" sz="800" b="0" i="0" kern="1200" dirty="0">
              <a:solidFill>
                <a:schemeClr val="tx1"/>
              </a:solidFill>
              <a:effectLst/>
              <a:latin typeface="Buenos Aires Book" pitchFamily="2" charset="77"/>
              <a:ea typeface="+mn-ea"/>
              <a:cs typeface="+mn-cs"/>
            </a:endParaRPr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ECA6FB35-CD26-354C-B003-36A4E8AA59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4456" y="1271978"/>
            <a:ext cx="5880100" cy="27896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7000"/>
              </a:lnSpc>
              <a:spcBef>
                <a:spcPts val="0"/>
              </a:spcBef>
              <a:buNone/>
              <a:defRPr sz="7000" b="1" i="0">
                <a:latin typeface="Buenos Aires" pitchFamily="2" charset="77"/>
              </a:defRPr>
            </a:lvl1pPr>
          </a:lstStyle>
          <a:p>
            <a:pPr lvl="0"/>
            <a:r>
              <a:rPr lang="nl-NL" dirty="0"/>
              <a:t>De titel</a:t>
            </a:r>
          </a:p>
          <a:p>
            <a:pPr lvl="0"/>
            <a:r>
              <a:rPr lang="nl-NL" dirty="0"/>
              <a:t>van deze</a:t>
            </a:r>
          </a:p>
          <a:p>
            <a:pPr lvl="0"/>
            <a:r>
              <a:rPr lang="nl-NL" dirty="0"/>
              <a:t>presentatie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97CED592-626A-DF41-AED0-F666E54D235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4838" y="4176115"/>
            <a:ext cx="5880100" cy="419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9BC8EC"/>
                </a:solidFill>
                <a:latin typeface="Buenos Aires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- Optionele subtitel</a:t>
            </a:r>
          </a:p>
        </p:txBody>
      </p:sp>
    </p:spTree>
    <p:extLst>
      <p:ext uri="{BB962C8B-B14F-4D97-AF65-F5344CB8AC3E}">
        <p14:creationId xmlns:p14="http://schemas.microsoft.com/office/powerpoint/2010/main" val="7980052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Blauw - De Nobelaer">
    <p:bg>
      <p:bgPr>
        <a:solidFill>
          <a:srgbClr val="9BC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BE9C1D4C-18C9-CC4A-BA25-817C43DA66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56944" y="2374992"/>
            <a:ext cx="3530600" cy="3808695"/>
          </a:xfrm>
          <a:prstGeom prst="rect">
            <a:avLst/>
          </a:prstGeom>
        </p:spPr>
      </p:pic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1C172FE7-25B6-E24D-B3D6-6CDCC978AB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4456" y="1329475"/>
            <a:ext cx="6380088" cy="16795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7000"/>
              </a:lnSpc>
              <a:spcBef>
                <a:spcPts val="0"/>
              </a:spcBef>
              <a:buFontTx/>
              <a:buNone/>
              <a:defRPr sz="7000" b="1" i="0">
                <a:latin typeface="Buenos Aires" pitchFamily="2" charset="77"/>
              </a:defRPr>
            </a:lvl1pPr>
          </a:lstStyle>
          <a:p>
            <a:pPr lvl="0"/>
            <a:r>
              <a:rPr lang="nl-NL" dirty="0"/>
              <a:t>1. Titel van dit</a:t>
            </a:r>
          </a:p>
          <a:p>
            <a:pPr lvl="0"/>
            <a:r>
              <a:rPr lang="nl-NL" dirty="0"/>
              <a:t>hoofdstuk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F6D0C561-F985-2F4E-A9E6-A2605091A11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4838" y="3133644"/>
            <a:ext cx="4476750" cy="38325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 b="0" i="0">
                <a:solidFill>
                  <a:srgbClr val="935D3A"/>
                </a:solidFill>
                <a:latin typeface="Buenos Aires" pitchFamily="2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 dirty="0"/>
              <a:t>- Optionele subtitel</a:t>
            </a:r>
          </a:p>
        </p:txBody>
      </p:sp>
      <p:sp>
        <p:nvSpPr>
          <p:cNvPr id="9" name="Tijdelijke aanduiding voor tekst 12">
            <a:extLst>
              <a:ext uri="{FF2B5EF4-FFF2-40B4-BE49-F238E27FC236}">
                <a16:creationId xmlns:a16="http://schemas.microsoft.com/office/drawing/2014/main" id="{57F964B1-1F00-A346-9A49-174CDC9692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4000" y="6193507"/>
            <a:ext cx="2690812" cy="664493"/>
          </a:xfrm>
          <a:prstGeom prst="rect">
            <a:avLst/>
          </a:prstGeom>
        </p:spPr>
        <p:txBody>
          <a:bodyPr lIns="0" anchor="ctr"/>
          <a:lstStyle>
            <a:lvl1pPr marL="0" indent="0">
              <a:buNone/>
              <a:defRPr sz="800" b="0" i="0">
                <a:solidFill>
                  <a:schemeClr val="tx1"/>
                </a:solidFill>
                <a:latin typeface="Buenos Aires" pitchFamily="2" charset="77"/>
              </a:defRPr>
            </a:lvl1pPr>
            <a:lvl2pPr marL="457200" indent="0">
              <a:buNone/>
              <a:defRPr sz="800" b="0" i="0">
                <a:latin typeface="Buenos Aires" pitchFamily="2" charset="77"/>
              </a:defRPr>
            </a:lvl2pPr>
            <a:lvl3pPr marL="914400" indent="0">
              <a:buNone/>
              <a:defRPr sz="800" b="0" i="0">
                <a:latin typeface="Buenos Aires" pitchFamily="2" charset="77"/>
              </a:defRPr>
            </a:lvl3pPr>
            <a:lvl4pPr marL="1371600" indent="0">
              <a:buNone/>
              <a:defRPr sz="800" b="0" i="0">
                <a:latin typeface="Buenos Aires" pitchFamily="2" charset="77"/>
              </a:defRPr>
            </a:lvl4pPr>
            <a:lvl5pPr marL="1828800" indent="0">
              <a:buNone/>
              <a:defRPr sz="800" b="0" i="0">
                <a:latin typeface="Buenos Aires" pitchFamily="2" charset="77"/>
              </a:defRPr>
            </a:lvl5pPr>
          </a:lstStyle>
          <a:p>
            <a:pPr lvl="0"/>
            <a:r>
              <a:rPr lang="nl-NL" dirty="0"/>
              <a:t>De </a:t>
            </a:r>
            <a:r>
              <a:rPr lang="nl-NL" dirty="0" err="1"/>
              <a:t>Nobelaer</a:t>
            </a:r>
            <a:r>
              <a:rPr lang="nl-NL" dirty="0"/>
              <a:t> – Presentatietitel - Datum</a:t>
            </a:r>
          </a:p>
        </p:txBody>
      </p:sp>
    </p:spTree>
    <p:extLst>
      <p:ext uri="{BB962C8B-B14F-4D97-AF65-F5344CB8AC3E}">
        <p14:creationId xmlns:p14="http://schemas.microsoft.com/office/powerpoint/2010/main" val="37422448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Groen - Quote - De Nobelaer">
    <p:bg>
      <p:bgPr>
        <a:solidFill>
          <a:srgbClr val="0066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DBA1693-0DFD-5D40-9A4B-13BB0D28FE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76778" y="2342590"/>
            <a:ext cx="3490932" cy="3873500"/>
          </a:xfrm>
          <a:prstGeom prst="rect">
            <a:avLst/>
          </a:prstGeom>
        </p:spPr>
      </p:pic>
      <p:sp>
        <p:nvSpPr>
          <p:cNvPr id="9" name="Tijdelijke aanduiding voor tekst 6">
            <a:extLst>
              <a:ext uri="{FF2B5EF4-FFF2-40B4-BE49-F238E27FC236}">
                <a16:creationId xmlns:a16="http://schemas.microsoft.com/office/drawing/2014/main" id="{B169FD35-58D3-0343-937B-22B9426FD00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4456" y="1271978"/>
            <a:ext cx="6230937" cy="25522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7000"/>
              </a:lnSpc>
              <a:spcBef>
                <a:spcPts val="0"/>
              </a:spcBef>
              <a:buNone/>
              <a:defRPr sz="7000" b="1" i="0">
                <a:latin typeface="Buenos Aires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De </a:t>
            </a:r>
            <a:r>
              <a:rPr lang="nl-NL" dirty="0" err="1"/>
              <a:t>Nobelaer</a:t>
            </a:r>
            <a:endParaRPr lang="nl-NL" dirty="0"/>
          </a:p>
          <a:p>
            <a:pPr lvl="0"/>
            <a:r>
              <a:rPr lang="nl-NL" dirty="0"/>
              <a:t>deel je met</a:t>
            </a:r>
          </a:p>
          <a:p>
            <a:pPr lvl="0"/>
            <a:r>
              <a:rPr lang="nl-NL" dirty="0"/>
              <a:t>elkaar</a:t>
            </a:r>
          </a:p>
        </p:txBody>
      </p:sp>
      <p:sp>
        <p:nvSpPr>
          <p:cNvPr id="13" name="Tijdelijke aanduiding voor tekst 10">
            <a:extLst>
              <a:ext uri="{FF2B5EF4-FFF2-40B4-BE49-F238E27FC236}">
                <a16:creationId xmlns:a16="http://schemas.microsoft.com/office/drawing/2014/main" id="{3CE18FD8-062E-344F-8553-C72687428B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4456" y="4176115"/>
            <a:ext cx="3658818" cy="39262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 b="0" i="0">
                <a:solidFill>
                  <a:srgbClr val="9BC8EC"/>
                </a:solidFill>
                <a:latin typeface="Buenos Aires" pitchFamily="2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 dirty="0"/>
              <a:t>- Quote met ondertitel</a:t>
            </a:r>
          </a:p>
        </p:txBody>
      </p:sp>
      <p:sp>
        <p:nvSpPr>
          <p:cNvPr id="7" name="Tijdelijke aanduiding voor tekst 12">
            <a:extLst>
              <a:ext uri="{FF2B5EF4-FFF2-40B4-BE49-F238E27FC236}">
                <a16:creationId xmlns:a16="http://schemas.microsoft.com/office/drawing/2014/main" id="{6220F4AE-0CB8-B94B-90AC-1DC32C9A915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4000" y="6193507"/>
            <a:ext cx="2690812" cy="664493"/>
          </a:xfrm>
          <a:prstGeom prst="rect">
            <a:avLst/>
          </a:prstGeom>
        </p:spPr>
        <p:txBody>
          <a:bodyPr lIns="0" anchor="ctr"/>
          <a:lstStyle>
            <a:lvl1pPr marL="0" indent="0">
              <a:buNone/>
              <a:defRPr sz="800" b="0" i="0">
                <a:solidFill>
                  <a:schemeClr val="tx1"/>
                </a:solidFill>
                <a:latin typeface="Buenos Aires" pitchFamily="2" charset="77"/>
              </a:defRPr>
            </a:lvl1pPr>
            <a:lvl2pPr marL="457200" indent="0">
              <a:buNone/>
              <a:defRPr sz="800" b="0" i="0">
                <a:latin typeface="Buenos Aires" pitchFamily="2" charset="77"/>
              </a:defRPr>
            </a:lvl2pPr>
            <a:lvl3pPr marL="914400" indent="0">
              <a:buNone/>
              <a:defRPr sz="800" b="0" i="0">
                <a:latin typeface="Buenos Aires" pitchFamily="2" charset="77"/>
              </a:defRPr>
            </a:lvl3pPr>
            <a:lvl4pPr marL="1371600" indent="0">
              <a:buNone/>
              <a:defRPr sz="800" b="0" i="0">
                <a:latin typeface="Buenos Aires" pitchFamily="2" charset="77"/>
              </a:defRPr>
            </a:lvl4pPr>
            <a:lvl5pPr marL="1828800" indent="0">
              <a:buNone/>
              <a:defRPr sz="800" b="0" i="0">
                <a:latin typeface="Buenos Aires" pitchFamily="2" charset="77"/>
              </a:defRPr>
            </a:lvl5pPr>
          </a:lstStyle>
          <a:p>
            <a:pPr lvl="0"/>
            <a:r>
              <a:rPr lang="nl-NL" dirty="0"/>
              <a:t>De </a:t>
            </a:r>
            <a:r>
              <a:rPr lang="nl-NL" dirty="0" err="1"/>
              <a:t>Nobelaer</a:t>
            </a:r>
            <a:r>
              <a:rPr lang="nl-NL" dirty="0"/>
              <a:t> – Presentatietitel - Datum</a:t>
            </a:r>
          </a:p>
        </p:txBody>
      </p:sp>
    </p:spTree>
    <p:extLst>
      <p:ext uri="{BB962C8B-B14F-4D97-AF65-F5344CB8AC3E}">
        <p14:creationId xmlns:p14="http://schemas.microsoft.com/office/powerpoint/2010/main" val="24534476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 1 - De Nobela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FDC57DB-9FB0-C349-A3A8-CB56E8043D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6056" y="606056"/>
            <a:ext cx="10979521" cy="12114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00"/>
              </a:lnSpc>
              <a:spcBef>
                <a:spcPts val="0"/>
              </a:spcBef>
              <a:buFontTx/>
              <a:buNone/>
              <a:defRPr sz="4400" b="1" i="0">
                <a:solidFill>
                  <a:srgbClr val="ECA5AF"/>
                </a:solidFill>
                <a:latin typeface="Buenos Aires" pitchFamily="2" charset="77"/>
              </a:defRPr>
            </a:lvl1pPr>
            <a:lvl2pPr marL="457200" indent="0">
              <a:buFontTx/>
              <a:buNone/>
              <a:defRPr sz="4400">
                <a:solidFill>
                  <a:srgbClr val="ECA5AF"/>
                </a:solidFill>
              </a:defRPr>
            </a:lvl2pPr>
            <a:lvl3pPr marL="914400" indent="0">
              <a:buFontTx/>
              <a:buNone/>
              <a:defRPr sz="4400">
                <a:solidFill>
                  <a:srgbClr val="ECA5AF"/>
                </a:solidFill>
              </a:defRPr>
            </a:lvl3pPr>
            <a:lvl4pPr marL="1371600" indent="0">
              <a:buFontTx/>
              <a:buNone/>
              <a:defRPr sz="4400">
                <a:solidFill>
                  <a:srgbClr val="ECA5AF"/>
                </a:solidFill>
              </a:defRPr>
            </a:lvl4pPr>
            <a:lvl5pPr marL="1828800" indent="0">
              <a:buFontTx/>
              <a:buNone/>
              <a:defRPr sz="4400">
                <a:solidFill>
                  <a:srgbClr val="ECA5AF"/>
                </a:solidFill>
              </a:defRPr>
            </a:lvl5pPr>
          </a:lstStyle>
          <a:p>
            <a:pPr lvl="0"/>
            <a:r>
              <a:rPr lang="nl-NL" dirty="0"/>
              <a:t>Titel van de slide</a:t>
            </a:r>
          </a:p>
          <a:p>
            <a:pPr lvl="0"/>
            <a:r>
              <a:rPr lang="nl-NL" dirty="0"/>
              <a:t>van max. 2 regels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B6AD04AC-7BF2-754F-A8AD-32C6D3CB42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6425" y="2062163"/>
            <a:ext cx="5018088" cy="13668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80"/>
              </a:lnSpc>
              <a:spcBef>
                <a:spcPts val="0"/>
              </a:spcBef>
              <a:buFontTx/>
              <a:buNone/>
              <a:defRPr sz="2400" b="1" i="0">
                <a:solidFill>
                  <a:schemeClr val="tx1"/>
                </a:solidFill>
                <a:latin typeface="Buenos Aires" pitchFamily="2" charset="77"/>
              </a:defRPr>
            </a:lvl1pPr>
          </a:lstStyle>
          <a:p>
            <a:pPr lvl="0"/>
            <a:r>
              <a:rPr lang="nl-NL" dirty="0" err="1"/>
              <a:t>Lorem</a:t>
            </a:r>
            <a:r>
              <a:rPr lang="nl-NL" dirty="0"/>
              <a:t> </a:t>
            </a:r>
            <a:r>
              <a:rPr lang="nl-NL" dirty="0" err="1"/>
              <a:t>ipsum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 </a:t>
            </a:r>
            <a:r>
              <a:rPr lang="nl-NL" dirty="0" err="1"/>
              <a:t>Iciuntio</a:t>
            </a:r>
            <a:r>
              <a:rPr lang="nl-NL" dirty="0"/>
              <a:t> </a:t>
            </a:r>
            <a:r>
              <a:rPr lang="nl-NL" dirty="0" err="1"/>
              <a:t>dolupis</a:t>
            </a:r>
            <a:r>
              <a:rPr lang="nl-NL" dirty="0"/>
              <a:t> sus, </a:t>
            </a:r>
            <a:r>
              <a:rPr lang="nl-NL" dirty="0" err="1"/>
              <a:t>ommolore</a:t>
            </a:r>
            <a:r>
              <a:rPr lang="nl-NL" dirty="0"/>
              <a:t> </a:t>
            </a:r>
            <a:r>
              <a:rPr lang="nl-NL" dirty="0" err="1"/>
              <a:t>nienis</a:t>
            </a:r>
            <a:r>
              <a:rPr lang="nl-NL" dirty="0"/>
              <a:t> </a:t>
            </a:r>
            <a:r>
              <a:rPr lang="nl-NL" dirty="0" err="1"/>
              <a:t>eum</a:t>
            </a:r>
            <a:r>
              <a:rPr lang="nl-NL" dirty="0"/>
              <a:t> </a:t>
            </a:r>
            <a:r>
              <a:rPr lang="nl-NL" dirty="0" err="1"/>
              <a:t>qui</a:t>
            </a:r>
            <a:r>
              <a:rPr lang="nl-NL" dirty="0"/>
              <a:t> </a:t>
            </a:r>
            <a:r>
              <a:rPr lang="nl-NL" dirty="0" err="1"/>
              <a:t>odi</a:t>
            </a:r>
            <a:r>
              <a:rPr lang="nl-NL" dirty="0"/>
              <a:t> </a:t>
            </a:r>
            <a:r>
              <a:rPr lang="nl-NL" dirty="0" err="1"/>
              <a:t>deriaspere</a:t>
            </a:r>
            <a:r>
              <a:rPr lang="nl-NL" dirty="0"/>
              <a:t>, </a:t>
            </a:r>
            <a:r>
              <a:rPr lang="nl-NL" dirty="0" err="1"/>
              <a:t>ullique</a:t>
            </a:r>
            <a:r>
              <a:rPr lang="nl-NL" dirty="0"/>
              <a:t> vent.</a:t>
            </a:r>
          </a:p>
        </p:txBody>
      </p:sp>
      <p:sp>
        <p:nvSpPr>
          <p:cNvPr id="10" name="Tijdelijke aanduiding voor tekst 5">
            <a:extLst>
              <a:ext uri="{FF2B5EF4-FFF2-40B4-BE49-F238E27FC236}">
                <a16:creationId xmlns:a16="http://schemas.microsoft.com/office/drawing/2014/main" id="{6C042A94-427B-3E4F-8BA0-491CEF6FD8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6425" y="3668381"/>
            <a:ext cx="5018088" cy="204130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80"/>
              </a:lnSpc>
              <a:spcBef>
                <a:spcPts val="0"/>
              </a:spcBef>
              <a:buFontTx/>
              <a:buNone/>
              <a:defRPr sz="2400" b="0" i="0">
                <a:solidFill>
                  <a:schemeClr val="tx1"/>
                </a:solidFill>
                <a:latin typeface="Buenos Aires Book" pitchFamily="2" charset="77"/>
              </a:defRPr>
            </a:lvl1pPr>
          </a:lstStyle>
          <a:p>
            <a:pPr lvl="0"/>
            <a:r>
              <a:rPr lang="nl-NL" dirty="0" err="1"/>
              <a:t>Lorem</a:t>
            </a:r>
            <a:r>
              <a:rPr lang="nl-NL" dirty="0"/>
              <a:t> </a:t>
            </a:r>
            <a:r>
              <a:rPr lang="nl-NL" dirty="0" err="1"/>
              <a:t>ipsum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 </a:t>
            </a:r>
            <a:r>
              <a:rPr lang="nl-NL" dirty="0" err="1"/>
              <a:t>Iciuntio</a:t>
            </a:r>
            <a:r>
              <a:rPr lang="nl-NL" dirty="0"/>
              <a:t> </a:t>
            </a:r>
            <a:r>
              <a:rPr lang="nl-NL" dirty="0" err="1"/>
              <a:t>dolupis</a:t>
            </a:r>
            <a:r>
              <a:rPr lang="nl-NL" dirty="0"/>
              <a:t> sus, </a:t>
            </a:r>
            <a:r>
              <a:rPr lang="nl-NL" dirty="0" err="1"/>
              <a:t>ommolore</a:t>
            </a:r>
            <a:r>
              <a:rPr lang="nl-NL" dirty="0"/>
              <a:t> </a:t>
            </a:r>
            <a:r>
              <a:rPr lang="nl-NL" dirty="0" err="1"/>
              <a:t>nienis</a:t>
            </a:r>
            <a:r>
              <a:rPr lang="nl-NL" dirty="0"/>
              <a:t> </a:t>
            </a:r>
            <a:r>
              <a:rPr lang="nl-NL" dirty="0" err="1"/>
              <a:t>eum</a:t>
            </a:r>
            <a:r>
              <a:rPr lang="nl-NL" dirty="0"/>
              <a:t> </a:t>
            </a:r>
            <a:r>
              <a:rPr lang="nl-NL" dirty="0" err="1"/>
              <a:t>qui</a:t>
            </a:r>
            <a:r>
              <a:rPr lang="nl-NL" dirty="0"/>
              <a:t> </a:t>
            </a:r>
            <a:r>
              <a:rPr lang="nl-NL" dirty="0" err="1"/>
              <a:t>odi</a:t>
            </a:r>
            <a:r>
              <a:rPr lang="nl-NL" dirty="0"/>
              <a:t> </a:t>
            </a:r>
            <a:r>
              <a:rPr lang="nl-NL" dirty="0" err="1"/>
              <a:t>deriaspere</a:t>
            </a:r>
            <a:r>
              <a:rPr lang="nl-NL" dirty="0"/>
              <a:t>, </a:t>
            </a:r>
            <a:r>
              <a:rPr lang="nl-NL" dirty="0" err="1"/>
              <a:t>ullique</a:t>
            </a:r>
            <a:r>
              <a:rPr lang="nl-NL" dirty="0"/>
              <a:t> vent. </a:t>
            </a:r>
            <a:r>
              <a:rPr lang="nl-NL" dirty="0" err="1"/>
              <a:t>Lorem</a:t>
            </a:r>
            <a:r>
              <a:rPr lang="nl-NL" dirty="0"/>
              <a:t> sus, </a:t>
            </a:r>
            <a:r>
              <a:rPr lang="nl-NL" dirty="0" err="1"/>
              <a:t>ommolore</a:t>
            </a:r>
            <a:r>
              <a:rPr lang="nl-NL" dirty="0"/>
              <a:t> </a:t>
            </a:r>
            <a:r>
              <a:rPr lang="nl-NL" dirty="0" err="1"/>
              <a:t>nienis</a:t>
            </a:r>
            <a:r>
              <a:rPr lang="nl-NL" dirty="0"/>
              <a:t> </a:t>
            </a:r>
            <a:r>
              <a:rPr lang="nl-NL" dirty="0" err="1"/>
              <a:t>eum</a:t>
            </a:r>
            <a:r>
              <a:rPr lang="nl-NL" dirty="0"/>
              <a:t> </a:t>
            </a:r>
            <a:r>
              <a:rPr lang="nl-NL" dirty="0" err="1"/>
              <a:t>qui</a:t>
            </a:r>
            <a:r>
              <a:rPr lang="nl-NL" dirty="0"/>
              <a:t> </a:t>
            </a:r>
            <a:r>
              <a:rPr lang="nl-NL" dirty="0" err="1"/>
              <a:t>odi</a:t>
            </a:r>
            <a:r>
              <a:rPr lang="nl-NL" dirty="0"/>
              <a:t> </a:t>
            </a:r>
            <a:r>
              <a:rPr lang="nl-NL" dirty="0" err="1"/>
              <a:t>deriaspere</a:t>
            </a:r>
            <a:r>
              <a:rPr lang="nl-NL" dirty="0"/>
              <a:t>, </a:t>
            </a:r>
            <a:r>
              <a:rPr lang="nl-NL" dirty="0" err="1"/>
              <a:t>ullique</a:t>
            </a:r>
            <a:r>
              <a:rPr lang="nl-NL" dirty="0"/>
              <a:t> vent.</a:t>
            </a:r>
          </a:p>
        </p:txBody>
      </p:sp>
      <p:sp>
        <p:nvSpPr>
          <p:cNvPr id="11" name="Tijdelijke aanduiding voor tekst 5">
            <a:extLst>
              <a:ext uri="{FF2B5EF4-FFF2-40B4-BE49-F238E27FC236}">
                <a16:creationId xmlns:a16="http://schemas.microsoft.com/office/drawing/2014/main" id="{C2D6E6C0-6215-444C-8F23-2AA99733CEA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52509" y="2062163"/>
            <a:ext cx="5018088" cy="74483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480"/>
              </a:lnSpc>
              <a:spcBef>
                <a:spcPts val="0"/>
              </a:spcBef>
              <a:buFontTx/>
              <a:buNone/>
              <a:defRPr sz="2400" b="0" i="0">
                <a:solidFill>
                  <a:schemeClr val="tx1"/>
                </a:solidFill>
                <a:latin typeface="Buenos Aires Book" pitchFamily="2" charset="77"/>
              </a:defRPr>
            </a:lvl1pPr>
          </a:lstStyle>
          <a:p>
            <a:pPr lvl="0"/>
            <a:r>
              <a:rPr lang="nl-NL" dirty="0"/>
              <a:t>Hier komt een alinea lopende</a:t>
            </a:r>
            <a:br>
              <a:rPr lang="nl-NL" dirty="0"/>
            </a:br>
            <a:r>
              <a:rPr lang="nl-NL" dirty="0"/>
              <a:t>tekst of opsomming:</a:t>
            </a:r>
          </a:p>
        </p:txBody>
      </p:sp>
      <p:sp>
        <p:nvSpPr>
          <p:cNvPr id="12" name="Tijdelijke aanduiding voor tekst 5">
            <a:extLst>
              <a:ext uri="{FF2B5EF4-FFF2-40B4-BE49-F238E27FC236}">
                <a16:creationId xmlns:a16="http://schemas.microsoft.com/office/drawing/2014/main" id="{05F0A1EF-4206-2B45-A5AE-6A53BC4DF63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67489" y="3056582"/>
            <a:ext cx="5018088" cy="1791863"/>
          </a:xfrm>
          <a:prstGeom prst="rect">
            <a:avLst/>
          </a:prstGeom>
        </p:spPr>
        <p:txBody>
          <a:bodyPr/>
          <a:lstStyle>
            <a:lvl1pPr marL="342900" indent="-342900">
              <a:buFont typeface="STIXGeneral-Regular" pitchFamily="2" charset="2"/>
              <a:buChar char="⎯"/>
              <a:defRPr sz="2400" b="0" i="0">
                <a:solidFill>
                  <a:schemeClr val="tx1"/>
                </a:solidFill>
                <a:latin typeface="Buenos Aires Book" pitchFamily="2" charset="77"/>
              </a:defRPr>
            </a:lvl1pPr>
          </a:lstStyle>
          <a:p>
            <a:pPr lvl="0"/>
            <a:r>
              <a:rPr lang="nl-NL" dirty="0"/>
              <a:t>Opsommingstekst 1</a:t>
            </a:r>
          </a:p>
          <a:p>
            <a:pPr lvl="0"/>
            <a:r>
              <a:rPr lang="nl-NL" dirty="0"/>
              <a:t>Opsommingstekst 2</a:t>
            </a:r>
          </a:p>
          <a:p>
            <a:pPr lvl="0"/>
            <a:r>
              <a:rPr lang="nl-NL" dirty="0"/>
              <a:t>Opsommingstekst 3</a:t>
            </a:r>
          </a:p>
          <a:p>
            <a:pPr lvl="0"/>
            <a:r>
              <a:rPr lang="nl-NL" dirty="0"/>
              <a:t>Opsommingstekst 4</a:t>
            </a:r>
          </a:p>
        </p:txBody>
      </p:sp>
      <p:sp>
        <p:nvSpPr>
          <p:cNvPr id="15" name="Tijdelijke aanduiding voor tekst 12">
            <a:extLst>
              <a:ext uri="{FF2B5EF4-FFF2-40B4-BE49-F238E27FC236}">
                <a16:creationId xmlns:a16="http://schemas.microsoft.com/office/drawing/2014/main" id="{A7EBB7FB-D23E-7C48-A365-9B360B96CD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4000" y="6193507"/>
            <a:ext cx="2690812" cy="664493"/>
          </a:xfrm>
          <a:prstGeom prst="rect">
            <a:avLst/>
          </a:prstGeom>
        </p:spPr>
        <p:txBody>
          <a:bodyPr lIns="0" anchor="ctr"/>
          <a:lstStyle>
            <a:lvl1pPr marL="0" indent="0">
              <a:buNone/>
              <a:defRPr sz="800" b="0" i="0">
                <a:solidFill>
                  <a:srgbClr val="554596"/>
                </a:solidFill>
                <a:latin typeface="Buenos Aires" pitchFamily="2" charset="77"/>
              </a:defRPr>
            </a:lvl1pPr>
            <a:lvl2pPr marL="457200" indent="0">
              <a:buNone/>
              <a:defRPr sz="800" b="0" i="0">
                <a:latin typeface="Buenos Aires" pitchFamily="2" charset="77"/>
              </a:defRPr>
            </a:lvl2pPr>
            <a:lvl3pPr marL="914400" indent="0">
              <a:buNone/>
              <a:defRPr sz="800" b="0" i="0">
                <a:latin typeface="Buenos Aires" pitchFamily="2" charset="77"/>
              </a:defRPr>
            </a:lvl3pPr>
            <a:lvl4pPr marL="1371600" indent="0">
              <a:buNone/>
              <a:defRPr sz="800" b="0" i="0">
                <a:latin typeface="Buenos Aires" pitchFamily="2" charset="77"/>
              </a:defRPr>
            </a:lvl4pPr>
            <a:lvl5pPr marL="1828800" indent="0">
              <a:buNone/>
              <a:defRPr sz="800" b="0" i="0">
                <a:latin typeface="Buenos Aires" pitchFamily="2" charset="77"/>
              </a:defRPr>
            </a:lvl5pPr>
          </a:lstStyle>
          <a:p>
            <a:pPr lvl="0"/>
            <a:r>
              <a:rPr lang="nl-NL" dirty="0"/>
              <a:t>De </a:t>
            </a:r>
            <a:r>
              <a:rPr lang="nl-NL" dirty="0" err="1"/>
              <a:t>Nobelaer</a:t>
            </a:r>
            <a:r>
              <a:rPr lang="nl-NL" dirty="0"/>
              <a:t> – Presentatietitel - Datum</a:t>
            </a:r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936" y="6368458"/>
            <a:ext cx="2043064" cy="26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2403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 2 - De Nobela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FDC57DB-9FB0-C349-A3A8-CB56E8043D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6056" y="606056"/>
            <a:ext cx="7111816" cy="12114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00"/>
              </a:lnSpc>
              <a:spcBef>
                <a:spcPts val="0"/>
              </a:spcBef>
              <a:buFontTx/>
              <a:buNone/>
              <a:defRPr sz="4400" b="1" i="0">
                <a:solidFill>
                  <a:srgbClr val="55459F"/>
                </a:solidFill>
                <a:latin typeface="Buenos Aires" pitchFamily="2" charset="77"/>
              </a:defRPr>
            </a:lvl1pPr>
            <a:lvl2pPr marL="457200" indent="0">
              <a:buFontTx/>
              <a:buNone/>
              <a:defRPr sz="4400">
                <a:solidFill>
                  <a:srgbClr val="ECA5AF"/>
                </a:solidFill>
              </a:defRPr>
            </a:lvl2pPr>
            <a:lvl3pPr marL="914400" indent="0">
              <a:buFontTx/>
              <a:buNone/>
              <a:defRPr sz="4400">
                <a:solidFill>
                  <a:srgbClr val="ECA5AF"/>
                </a:solidFill>
              </a:defRPr>
            </a:lvl3pPr>
            <a:lvl4pPr marL="1371600" indent="0">
              <a:buFontTx/>
              <a:buNone/>
              <a:defRPr sz="4400">
                <a:solidFill>
                  <a:srgbClr val="ECA5AF"/>
                </a:solidFill>
              </a:defRPr>
            </a:lvl4pPr>
            <a:lvl5pPr marL="1828800" indent="0">
              <a:buFontTx/>
              <a:buNone/>
              <a:defRPr sz="4400">
                <a:solidFill>
                  <a:srgbClr val="ECA5AF"/>
                </a:solidFill>
              </a:defRPr>
            </a:lvl5pPr>
          </a:lstStyle>
          <a:p>
            <a:pPr lvl="0"/>
            <a:r>
              <a:rPr lang="nl-NL" dirty="0"/>
              <a:t>Titel van de slide</a:t>
            </a:r>
          </a:p>
          <a:p>
            <a:pPr lvl="0"/>
            <a:r>
              <a:rPr lang="nl-NL" dirty="0"/>
              <a:t>van max. 2 regels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B6AD04AC-7BF2-754F-A8AD-32C6D3CB42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6425" y="2062163"/>
            <a:ext cx="5018088" cy="13668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80"/>
              </a:lnSpc>
              <a:spcBef>
                <a:spcPts val="0"/>
              </a:spcBef>
              <a:buFontTx/>
              <a:buNone/>
              <a:defRPr sz="2400" b="1" i="0">
                <a:solidFill>
                  <a:schemeClr val="tx1"/>
                </a:solidFill>
                <a:latin typeface="Buenos Aires" pitchFamily="2" charset="77"/>
              </a:defRPr>
            </a:lvl1pPr>
          </a:lstStyle>
          <a:p>
            <a:pPr lvl="0"/>
            <a:r>
              <a:rPr lang="nl-NL" dirty="0" err="1"/>
              <a:t>Lorem</a:t>
            </a:r>
            <a:r>
              <a:rPr lang="nl-NL" dirty="0"/>
              <a:t> </a:t>
            </a:r>
            <a:r>
              <a:rPr lang="nl-NL" dirty="0" err="1"/>
              <a:t>ipsum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 </a:t>
            </a:r>
            <a:r>
              <a:rPr lang="nl-NL" dirty="0" err="1"/>
              <a:t>Iciuntio</a:t>
            </a:r>
            <a:r>
              <a:rPr lang="nl-NL" dirty="0"/>
              <a:t> </a:t>
            </a:r>
            <a:r>
              <a:rPr lang="nl-NL" dirty="0" err="1"/>
              <a:t>dolupis</a:t>
            </a:r>
            <a:r>
              <a:rPr lang="nl-NL" dirty="0"/>
              <a:t> sus, </a:t>
            </a:r>
            <a:r>
              <a:rPr lang="nl-NL" dirty="0" err="1"/>
              <a:t>ommolore</a:t>
            </a:r>
            <a:r>
              <a:rPr lang="nl-NL" dirty="0"/>
              <a:t> </a:t>
            </a:r>
            <a:r>
              <a:rPr lang="nl-NL" dirty="0" err="1"/>
              <a:t>nienis</a:t>
            </a:r>
            <a:r>
              <a:rPr lang="nl-NL" dirty="0"/>
              <a:t> </a:t>
            </a:r>
            <a:r>
              <a:rPr lang="nl-NL" dirty="0" err="1"/>
              <a:t>eum</a:t>
            </a:r>
            <a:r>
              <a:rPr lang="nl-NL" dirty="0"/>
              <a:t> </a:t>
            </a:r>
            <a:r>
              <a:rPr lang="nl-NL" dirty="0" err="1"/>
              <a:t>qui</a:t>
            </a:r>
            <a:r>
              <a:rPr lang="nl-NL" dirty="0"/>
              <a:t> </a:t>
            </a:r>
            <a:r>
              <a:rPr lang="nl-NL" dirty="0" err="1"/>
              <a:t>odi</a:t>
            </a:r>
            <a:r>
              <a:rPr lang="nl-NL" dirty="0"/>
              <a:t> </a:t>
            </a:r>
            <a:r>
              <a:rPr lang="nl-NL" dirty="0" err="1"/>
              <a:t>deriaspere</a:t>
            </a:r>
            <a:r>
              <a:rPr lang="nl-NL" dirty="0"/>
              <a:t>, </a:t>
            </a:r>
            <a:r>
              <a:rPr lang="nl-NL" dirty="0" err="1"/>
              <a:t>ullique</a:t>
            </a:r>
            <a:r>
              <a:rPr lang="nl-NL" dirty="0"/>
              <a:t> vent.</a:t>
            </a:r>
          </a:p>
        </p:txBody>
      </p:sp>
      <p:sp>
        <p:nvSpPr>
          <p:cNvPr id="10" name="Tijdelijke aanduiding voor tekst 5">
            <a:extLst>
              <a:ext uri="{FF2B5EF4-FFF2-40B4-BE49-F238E27FC236}">
                <a16:creationId xmlns:a16="http://schemas.microsoft.com/office/drawing/2014/main" id="{6C042A94-427B-3E4F-8BA0-491CEF6FD8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6425" y="3668381"/>
            <a:ext cx="5018088" cy="204130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80"/>
              </a:lnSpc>
              <a:spcBef>
                <a:spcPts val="0"/>
              </a:spcBef>
              <a:buFontTx/>
              <a:buNone/>
              <a:defRPr sz="2400" b="0" i="0">
                <a:solidFill>
                  <a:schemeClr val="tx1"/>
                </a:solidFill>
                <a:latin typeface="Buenos Aires Book" pitchFamily="2" charset="77"/>
              </a:defRPr>
            </a:lvl1pPr>
          </a:lstStyle>
          <a:p>
            <a:pPr lvl="0"/>
            <a:r>
              <a:rPr lang="nl-NL" dirty="0" err="1"/>
              <a:t>Lorem</a:t>
            </a:r>
            <a:r>
              <a:rPr lang="nl-NL" dirty="0"/>
              <a:t> </a:t>
            </a:r>
            <a:r>
              <a:rPr lang="nl-NL" dirty="0" err="1"/>
              <a:t>ipsum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 </a:t>
            </a:r>
            <a:r>
              <a:rPr lang="nl-NL" dirty="0" err="1"/>
              <a:t>Iciuntio</a:t>
            </a:r>
            <a:r>
              <a:rPr lang="nl-NL" dirty="0"/>
              <a:t> </a:t>
            </a:r>
            <a:r>
              <a:rPr lang="nl-NL" dirty="0" err="1"/>
              <a:t>dolupis</a:t>
            </a:r>
            <a:r>
              <a:rPr lang="nl-NL" dirty="0"/>
              <a:t> sus, </a:t>
            </a:r>
            <a:r>
              <a:rPr lang="nl-NL" dirty="0" err="1"/>
              <a:t>ommolore</a:t>
            </a:r>
            <a:r>
              <a:rPr lang="nl-NL" dirty="0"/>
              <a:t> </a:t>
            </a:r>
            <a:r>
              <a:rPr lang="nl-NL" dirty="0" err="1"/>
              <a:t>nienis</a:t>
            </a:r>
            <a:r>
              <a:rPr lang="nl-NL" dirty="0"/>
              <a:t> </a:t>
            </a:r>
            <a:r>
              <a:rPr lang="nl-NL" dirty="0" err="1"/>
              <a:t>eum</a:t>
            </a:r>
            <a:r>
              <a:rPr lang="nl-NL" dirty="0"/>
              <a:t> </a:t>
            </a:r>
            <a:r>
              <a:rPr lang="nl-NL" dirty="0" err="1"/>
              <a:t>qui</a:t>
            </a:r>
            <a:r>
              <a:rPr lang="nl-NL" dirty="0"/>
              <a:t> </a:t>
            </a:r>
            <a:r>
              <a:rPr lang="nl-NL" dirty="0" err="1"/>
              <a:t>odi</a:t>
            </a:r>
            <a:r>
              <a:rPr lang="nl-NL" dirty="0"/>
              <a:t> </a:t>
            </a:r>
            <a:r>
              <a:rPr lang="nl-NL" dirty="0" err="1"/>
              <a:t>deriaspere</a:t>
            </a:r>
            <a:r>
              <a:rPr lang="nl-NL" dirty="0"/>
              <a:t>, </a:t>
            </a:r>
            <a:r>
              <a:rPr lang="nl-NL" dirty="0" err="1"/>
              <a:t>ullique</a:t>
            </a:r>
            <a:r>
              <a:rPr lang="nl-NL" dirty="0"/>
              <a:t> vent. </a:t>
            </a:r>
            <a:r>
              <a:rPr lang="nl-NL" dirty="0" err="1"/>
              <a:t>Lorem</a:t>
            </a:r>
            <a:r>
              <a:rPr lang="nl-NL" dirty="0"/>
              <a:t> sus, </a:t>
            </a:r>
            <a:r>
              <a:rPr lang="nl-NL" dirty="0" err="1"/>
              <a:t>ommolore</a:t>
            </a:r>
            <a:r>
              <a:rPr lang="nl-NL" dirty="0"/>
              <a:t> </a:t>
            </a:r>
            <a:r>
              <a:rPr lang="nl-NL" dirty="0" err="1"/>
              <a:t>nienis</a:t>
            </a:r>
            <a:r>
              <a:rPr lang="nl-NL" dirty="0"/>
              <a:t> </a:t>
            </a:r>
            <a:r>
              <a:rPr lang="nl-NL" dirty="0" err="1"/>
              <a:t>eum</a:t>
            </a:r>
            <a:r>
              <a:rPr lang="nl-NL" dirty="0"/>
              <a:t> </a:t>
            </a:r>
            <a:r>
              <a:rPr lang="nl-NL" dirty="0" err="1"/>
              <a:t>qui</a:t>
            </a:r>
            <a:r>
              <a:rPr lang="nl-NL" dirty="0"/>
              <a:t> </a:t>
            </a:r>
            <a:r>
              <a:rPr lang="nl-NL" dirty="0" err="1"/>
              <a:t>odi</a:t>
            </a:r>
            <a:r>
              <a:rPr lang="nl-NL" dirty="0"/>
              <a:t> </a:t>
            </a:r>
            <a:r>
              <a:rPr lang="nl-NL" dirty="0" err="1"/>
              <a:t>deriaspere</a:t>
            </a:r>
            <a:r>
              <a:rPr lang="nl-NL" dirty="0"/>
              <a:t>, </a:t>
            </a:r>
            <a:r>
              <a:rPr lang="nl-NL" dirty="0" err="1"/>
              <a:t>ullique</a:t>
            </a:r>
            <a:r>
              <a:rPr lang="nl-NL" dirty="0"/>
              <a:t> vent.</a:t>
            </a:r>
          </a:p>
        </p:txBody>
      </p:sp>
      <p:sp>
        <p:nvSpPr>
          <p:cNvPr id="11" name="Tijdelijke aanduiding voor tekst 5">
            <a:extLst>
              <a:ext uri="{FF2B5EF4-FFF2-40B4-BE49-F238E27FC236}">
                <a16:creationId xmlns:a16="http://schemas.microsoft.com/office/drawing/2014/main" id="{C2D6E6C0-6215-444C-8F23-2AA99733CEA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67489" y="2062163"/>
            <a:ext cx="5018088" cy="74483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480"/>
              </a:lnSpc>
              <a:spcBef>
                <a:spcPts val="0"/>
              </a:spcBef>
              <a:buFontTx/>
              <a:buNone/>
              <a:defRPr sz="2400" b="0" i="0">
                <a:solidFill>
                  <a:schemeClr val="tx1"/>
                </a:solidFill>
                <a:latin typeface="Buenos Aires Book" pitchFamily="2" charset="77"/>
              </a:defRPr>
            </a:lvl1pPr>
          </a:lstStyle>
          <a:p>
            <a:pPr lvl="0"/>
            <a:r>
              <a:rPr lang="nl-NL" dirty="0"/>
              <a:t>Hier komt een alinea lopende</a:t>
            </a:r>
            <a:br>
              <a:rPr lang="nl-NL" dirty="0"/>
            </a:br>
            <a:r>
              <a:rPr lang="nl-NL" dirty="0"/>
              <a:t>tekst of opsomming:</a:t>
            </a:r>
          </a:p>
        </p:txBody>
      </p:sp>
      <p:sp>
        <p:nvSpPr>
          <p:cNvPr id="12" name="Tijdelijke aanduiding voor tekst 5">
            <a:extLst>
              <a:ext uri="{FF2B5EF4-FFF2-40B4-BE49-F238E27FC236}">
                <a16:creationId xmlns:a16="http://schemas.microsoft.com/office/drawing/2014/main" id="{05F0A1EF-4206-2B45-A5AE-6A53BC4DF63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67489" y="3056582"/>
            <a:ext cx="5018088" cy="1791863"/>
          </a:xfrm>
          <a:prstGeom prst="rect">
            <a:avLst/>
          </a:prstGeom>
        </p:spPr>
        <p:txBody>
          <a:bodyPr/>
          <a:lstStyle>
            <a:lvl1pPr marL="342900" indent="-342900">
              <a:buFont typeface="STIXGeneral-Regular" pitchFamily="2" charset="2"/>
              <a:buChar char="⎯"/>
              <a:defRPr sz="2400" b="0" i="0">
                <a:solidFill>
                  <a:schemeClr val="tx1"/>
                </a:solidFill>
                <a:latin typeface="Buenos Aires Book" pitchFamily="2" charset="77"/>
              </a:defRPr>
            </a:lvl1pPr>
          </a:lstStyle>
          <a:p>
            <a:pPr lvl="0"/>
            <a:r>
              <a:rPr lang="nl-NL" dirty="0"/>
              <a:t>Opsommingstekst 1</a:t>
            </a:r>
          </a:p>
          <a:p>
            <a:pPr lvl="0"/>
            <a:r>
              <a:rPr lang="nl-NL" dirty="0"/>
              <a:t>Opsommingstekst 2</a:t>
            </a:r>
          </a:p>
          <a:p>
            <a:pPr lvl="0"/>
            <a:r>
              <a:rPr lang="nl-NL" dirty="0"/>
              <a:t>Opsommingstekst 3</a:t>
            </a:r>
          </a:p>
          <a:p>
            <a:pPr lvl="0"/>
            <a:r>
              <a:rPr lang="nl-NL" dirty="0"/>
              <a:t>Opsommingstekst 4</a:t>
            </a:r>
          </a:p>
        </p:txBody>
      </p:sp>
      <p:sp>
        <p:nvSpPr>
          <p:cNvPr id="15" name="Tijdelijke aanduiding voor tekst 12">
            <a:extLst>
              <a:ext uri="{FF2B5EF4-FFF2-40B4-BE49-F238E27FC236}">
                <a16:creationId xmlns:a16="http://schemas.microsoft.com/office/drawing/2014/main" id="{A7EBB7FB-D23E-7C48-A365-9B360B96CD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4000" y="6193507"/>
            <a:ext cx="2690812" cy="664493"/>
          </a:xfrm>
          <a:prstGeom prst="rect">
            <a:avLst/>
          </a:prstGeom>
        </p:spPr>
        <p:txBody>
          <a:bodyPr lIns="0" anchor="ctr"/>
          <a:lstStyle>
            <a:lvl1pPr marL="0" indent="0">
              <a:buNone/>
              <a:defRPr sz="800" b="0" i="0">
                <a:solidFill>
                  <a:srgbClr val="554596"/>
                </a:solidFill>
                <a:latin typeface="Buenos Aires" pitchFamily="2" charset="77"/>
              </a:defRPr>
            </a:lvl1pPr>
            <a:lvl2pPr marL="457200" indent="0">
              <a:buNone/>
              <a:defRPr sz="800" b="0" i="0">
                <a:latin typeface="Buenos Aires" pitchFamily="2" charset="77"/>
              </a:defRPr>
            </a:lvl2pPr>
            <a:lvl3pPr marL="914400" indent="0">
              <a:buNone/>
              <a:defRPr sz="800" b="0" i="0">
                <a:latin typeface="Buenos Aires" pitchFamily="2" charset="77"/>
              </a:defRPr>
            </a:lvl3pPr>
            <a:lvl4pPr marL="1371600" indent="0">
              <a:buNone/>
              <a:defRPr sz="800" b="0" i="0">
                <a:latin typeface="Buenos Aires" pitchFamily="2" charset="77"/>
              </a:defRPr>
            </a:lvl4pPr>
            <a:lvl5pPr marL="1828800" indent="0">
              <a:buNone/>
              <a:defRPr sz="800" b="0" i="0">
                <a:latin typeface="Buenos Aires" pitchFamily="2" charset="77"/>
              </a:defRPr>
            </a:lvl5pPr>
          </a:lstStyle>
          <a:p>
            <a:pPr lvl="0"/>
            <a:r>
              <a:rPr lang="nl-NL" dirty="0"/>
              <a:t>De </a:t>
            </a:r>
            <a:r>
              <a:rPr lang="nl-NL" dirty="0" err="1"/>
              <a:t>Nobelaer</a:t>
            </a:r>
            <a:r>
              <a:rPr lang="nl-NL" dirty="0"/>
              <a:t> – Presentatietitel - Datum</a:t>
            </a:r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936" y="6368458"/>
            <a:ext cx="2043064" cy="265245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651" y="-2394860"/>
            <a:ext cx="48483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4690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 3 + beeldmerk - De Nobela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045" y="-773895"/>
            <a:ext cx="11751835" cy="11751835"/>
          </a:xfrm>
          <a:prstGeom prst="rect">
            <a:avLst/>
          </a:prstGeom>
        </p:spPr>
      </p:pic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FDC57DB-9FB0-C349-A3A8-CB56E8043D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6057" y="606056"/>
            <a:ext cx="7916842" cy="12114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00"/>
              </a:lnSpc>
              <a:spcBef>
                <a:spcPts val="0"/>
              </a:spcBef>
              <a:buFontTx/>
              <a:buNone/>
              <a:defRPr sz="4400" b="1" i="0">
                <a:solidFill>
                  <a:srgbClr val="9BC8EC"/>
                </a:solidFill>
                <a:latin typeface="Buenos Aires" pitchFamily="2" charset="77"/>
              </a:defRPr>
            </a:lvl1pPr>
            <a:lvl2pPr marL="457200" indent="0">
              <a:buFontTx/>
              <a:buNone/>
              <a:defRPr sz="4400">
                <a:solidFill>
                  <a:srgbClr val="ECA5AF"/>
                </a:solidFill>
              </a:defRPr>
            </a:lvl2pPr>
            <a:lvl3pPr marL="914400" indent="0">
              <a:buFontTx/>
              <a:buNone/>
              <a:defRPr sz="4400">
                <a:solidFill>
                  <a:srgbClr val="ECA5AF"/>
                </a:solidFill>
              </a:defRPr>
            </a:lvl3pPr>
            <a:lvl4pPr marL="1371600" indent="0">
              <a:buFontTx/>
              <a:buNone/>
              <a:defRPr sz="4400">
                <a:solidFill>
                  <a:srgbClr val="ECA5AF"/>
                </a:solidFill>
              </a:defRPr>
            </a:lvl4pPr>
            <a:lvl5pPr marL="1828800" indent="0">
              <a:buFontTx/>
              <a:buNone/>
              <a:defRPr sz="4400">
                <a:solidFill>
                  <a:srgbClr val="ECA5AF"/>
                </a:solidFill>
              </a:defRPr>
            </a:lvl5pPr>
          </a:lstStyle>
          <a:p>
            <a:pPr lvl="0"/>
            <a:r>
              <a:rPr lang="nl-NL" dirty="0"/>
              <a:t>Titel van de slide</a:t>
            </a:r>
          </a:p>
          <a:p>
            <a:pPr lvl="0"/>
            <a:r>
              <a:rPr lang="nl-NL" dirty="0"/>
              <a:t>van max. 2 regels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B6AD04AC-7BF2-754F-A8AD-32C6D3CB42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6425" y="2062163"/>
            <a:ext cx="10935718" cy="13668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80"/>
              </a:lnSpc>
              <a:spcBef>
                <a:spcPts val="0"/>
              </a:spcBef>
              <a:buFontTx/>
              <a:buNone/>
              <a:defRPr sz="2400" b="1" i="0">
                <a:solidFill>
                  <a:schemeClr val="tx1"/>
                </a:solidFill>
                <a:latin typeface="Buenos Aires" pitchFamily="2" charset="77"/>
              </a:defRPr>
            </a:lvl1pPr>
          </a:lstStyle>
          <a:p>
            <a:pPr lvl="0"/>
            <a:r>
              <a:rPr lang="nl-NL" dirty="0" err="1"/>
              <a:t>Lorem</a:t>
            </a:r>
            <a:r>
              <a:rPr lang="nl-NL" dirty="0"/>
              <a:t> </a:t>
            </a:r>
            <a:r>
              <a:rPr lang="nl-NL" dirty="0" err="1"/>
              <a:t>ipsum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 </a:t>
            </a:r>
            <a:r>
              <a:rPr lang="nl-NL" dirty="0" err="1"/>
              <a:t>Iciuntio</a:t>
            </a:r>
            <a:r>
              <a:rPr lang="nl-NL" dirty="0"/>
              <a:t> </a:t>
            </a:r>
            <a:r>
              <a:rPr lang="nl-NL" dirty="0" err="1"/>
              <a:t>dolupis</a:t>
            </a:r>
            <a:r>
              <a:rPr lang="nl-NL" dirty="0"/>
              <a:t> sus, </a:t>
            </a:r>
            <a:r>
              <a:rPr lang="nl-NL" dirty="0" err="1"/>
              <a:t>ommolore</a:t>
            </a:r>
            <a:r>
              <a:rPr lang="nl-NL" dirty="0"/>
              <a:t> </a:t>
            </a:r>
            <a:r>
              <a:rPr lang="nl-NL" dirty="0" err="1"/>
              <a:t>nienis</a:t>
            </a:r>
            <a:r>
              <a:rPr lang="nl-NL" dirty="0"/>
              <a:t> </a:t>
            </a:r>
            <a:r>
              <a:rPr lang="nl-NL" dirty="0" err="1"/>
              <a:t>eum</a:t>
            </a:r>
            <a:r>
              <a:rPr lang="nl-NL" dirty="0"/>
              <a:t> </a:t>
            </a:r>
            <a:r>
              <a:rPr lang="nl-NL" dirty="0" err="1"/>
              <a:t>qui</a:t>
            </a:r>
            <a:r>
              <a:rPr lang="nl-NL" dirty="0"/>
              <a:t> </a:t>
            </a:r>
            <a:r>
              <a:rPr lang="nl-NL" dirty="0" err="1"/>
              <a:t>odi</a:t>
            </a:r>
            <a:r>
              <a:rPr lang="nl-NL" dirty="0"/>
              <a:t> </a:t>
            </a:r>
            <a:r>
              <a:rPr lang="nl-NL" dirty="0" err="1"/>
              <a:t>deriaspere</a:t>
            </a:r>
            <a:r>
              <a:rPr lang="nl-NL" dirty="0"/>
              <a:t>, </a:t>
            </a:r>
            <a:r>
              <a:rPr lang="nl-NL" dirty="0" err="1"/>
              <a:t>ullique</a:t>
            </a:r>
            <a:r>
              <a:rPr lang="nl-NL" dirty="0"/>
              <a:t> vent.</a:t>
            </a:r>
          </a:p>
        </p:txBody>
      </p:sp>
      <p:sp>
        <p:nvSpPr>
          <p:cNvPr id="10" name="Tijdelijke aanduiding voor tekst 5">
            <a:extLst>
              <a:ext uri="{FF2B5EF4-FFF2-40B4-BE49-F238E27FC236}">
                <a16:creationId xmlns:a16="http://schemas.microsoft.com/office/drawing/2014/main" id="{6C042A94-427B-3E4F-8BA0-491CEF6FD8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6425" y="3668381"/>
            <a:ext cx="10935718" cy="204130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80"/>
              </a:lnSpc>
              <a:spcBef>
                <a:spcPts val="0"/>
              </a:spcBef>
              <a:buFontTx/>
              <a:buNone/>
              <a:defRPr sz="2400" b="0" i="0">
                <a:solidFill>
                  <a:schemeClr val="tx1"/>
                </a:solidFill>
                <a:latin typeface="Buenos Aires Book" pitchFamily="2" charset="77"/>
              </a:defRPr>
            </a:lvl1pPr>
          </a:lstStyle>
          <a:p>
            <a:pPr lvl="0"/>
            <a:r>
              <a:rPr lang="nl-NL" dirty="0" err="1"/>
              <a:t>Lorem</a:t>
            </a:r>
            <a:r>
              <a:rPr lang="nl-NL" dirty="0"/>
              <a:t> </a:t>
            </a:r>
            <a:r>
              <a:rPr lang="nl-NL" dirty="0" err="1"/>
              <a:t>ipsum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 </a:t>
            </a:r>
            <a:r>
              <a:rPr lang="nl-NL" dirty="0" err="1"/>
              <a:t>Iciuntio</a:t>
            </a:r>
            <a:r>
              <a:rPr lang="nl-NL" dirty="0"/>
              <a:t> </a:t>
            </a:r>
            <a:r>
              <a:rPr lang="nl-NL" dirty="0" err="1"/>
              <a:t>dolupis</a:t>
            </a:r>
            <a:r>
              <a:rPr lang="nl-NL" dirty="0"/>
              <a:t> sus, </a:t>
            </a:r>
            <a:r>
              <a:rPr lang="nl-NL" dirty="0" err="1"/>
              <a:t>ommolore</a:t>
            </a:r>
            <a:r>
              <a:rPr lang="nl-NL" dirty="0"/>
              <a:t> </a:t>
            </a:r>
            <a:r>
              <a:rPr lang="nl-NL" dirty="0" err="1"/>
              <a:t>nienis</a:t>
            </a:r>
            <a:r>
              <a:rPr lang="nl-NL" dirty="0"/>
              <a:t> </a:t>
            </a:r>
            <a:r>
              <a:rPr lang="nl-NL" dirty="0" err="1"/>
              <a:t>eum</a:t>
            </a:r>
            <a:r>
              <a:rPr lang="nl-NL" dirty="0"/>
              <a:t> </a:t>
            </a:r>
            <a:r>
              <a:rPr lang="nl-NL" dirty="0" err="1"/>
              <a:t>qui</a:t>
            </a:r>
            <a:r>
              <a:rPr lang="nl-NL" dirty="0"/>
              <a:t> </a:t>
            </a:r>
            <a:r>
              <a:rPr lang="nl-NL" dirty="0" err="1"/>
              <a:t>odi</a:t>
            </a:r>
            <a:r>
              <a:rPr lang="nl-NL" dirty="0"/>
              <a:t> </a:t>
            </a:r>
            <a:r>
              <a:rPr lang="nl-NL" dirty="0" err="1"/>
              <a:t>deriaspere</a:t>
            </a:r>
            <a:r>
              <a:rPr lang="nl-NL" dirty="0"/>
              <a:t>, </a:t>
            </a:r>
            <a:r>
              <a:rPr lang="nl-NL" dirty="0" err="1"/>
              <a:t>ullique</a:t>
            </a:r>
            <a:r>
              <a:rPr lang="nl-NL" dirty="0"/>
              <a:t> vent. </a:t>
            </a:r>
            <a:r>
              <a:rPr lang="nl-NL" dirty="0" err="1"/>
              <a:t>Lorem</a:t>
            </a:r>
            <a:r>
              <a:rPr lang="nl-NL" dirty="0"/>
              <a:t> sus, </a:t>
            </a:r>
            <a:r>
              <a:rPr lang="nl-NL" dirty="0" err="1"/>
              <a:t>ommolore</a:t>
            </a:r>
            <a:r>
              <a:rPr lang="nl-NL" dirty="0"/>
              <a:t> </a:t>
            </a:r>
            <a:r>
              <a:rPr lang="nl-NL" dirty="0" err="1"/>
              <a:t>nienis</a:t>
            </a:r>
            <a:r>
              <a:rPr lang="nl-NL" dirty="0"/>
              <a:t> </a:t>
            </a:r>
            <a:r>
              <a:rPr lang="nl-NL" dirty="0" err="1"/>
              <a:t>eum</a:t>
            </a:r>
            <a:r>
              <a:rPr lang="nl-NL" dirty="0"/>
              <a:t> </a:t>
            </a:r>
            <a:r>
              <a:rPr lang="nl-NL" dirty="0" err="1"/>
              <a:t>qui</a:t>
            </a:r>
            <a:r>
              <a:rPr lang="nl-NL" dirty="0"/>
              <a:t> </a:t>
            </a:r>
            <a:r>
              <a:rPr lang="nl-NL" dirty="0" err="1"/>
              <a:t>odi</a:t>
            </a:r>
            <a:r>
              <a:rPr lang="nl-NL" dirty="0"/>
              <a:t> </a:t>
            </a:r>
            <a:r>
              <a:rPr lang="nl-NL" dirty="0" err="1"/>
              <a:t>deriaspere</a:t>
            </a:r>
            <a:r>
              <a:rPr lang="nl-NL" dirty="0"/>
              <a:t>, </a:t>
            </a:r>
            <a:r>
              <a:rPr lang="nl-NL" dirty="0" err="1"/>
              <a:t>ullique</a:t>
            </a:r>
            <a:r>
              <a:rPr lang="nl-NL" dirty="0"/>
              <a:t> vent.</a:t>
            </a:r>
          </a:p>
        </p:txBody>
      </p:sp>
      <p:sp>
        <p:nvSpPr>
          <p:cNvPr id="15" name="Tijdelijke aanduiding voor tekst 12">
            <a:extLst>
              <a:ext uri="{FF2B5EF4-FFF2-40B4-BE49-F238E27FC236}">
                <a16:creationId xmlns:a16="http://schemas.microsoft.com/office/drawing/2014/main" id="{A7EBB7FB-D23E-7C48-A365-9B360B96CD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4000" y="6193507"/>
            <a:ext cx="2690812" cy="664493"/>
          </a:xfrm>
          <a:prstGeom prst="rect">
            <a:avLst/>
          </a:prstGeom>
        </p:spPr>
        <p:txBody>
          <a:bodyPr lIns="0" anchor="ctr"/>
          <a:lstStyle>
            <a:lvl1pPr marL="0" indent="0">
              <a:buNone/>
              <a:defRPr sz="800" b="0" i="0">
                <a:solidFill>
                  <a:srgbClr val="554596"/>
                </a:solidFill>
                <a:latin typeface="Buenos Aires" pitchFamily="2" charset="77"/>
              </a:defRPr>
            </a:lvl1pPr>
            <a:lvl2pPr marL="457200" indent="0">
              <a:buNone/>
              <a:defRPr sz="800" b="0" i="0">
                <a:latin typeface="Buenos Aires" pitchFamily="2" charset="77"/>
              </a:defRPr>
            </a:lvl2pPr>
            <a:lvl3pPr marL="914400" indent="0">
              <a:buNone/>
              <a:defRPr sz="800" b="0" i="0">
                <a:latin typeface="Buenos Aires" pitchFamily="2" charset="77"/>
              </a:defRPr>
            </a:lvl3pPr>
            <a:lvl4pPr marL="1371600" indent="0">
              <a:buNone/>
              <a:defRPr sz="800" b="0" i="0">
                <a:latin typeface="Buenos Aires" pitchFamily="2" charset="77"/>
              </a:defRPr>
            </a:lvl4pPr>
            <a:lvl5pPr marL="1828800" indent="0">
              <a:buNone/>
              <a:defRPr sz="800" b="0" i="0">
                <a:latin typeface="Buenos Aires" pitchFamily="2" charset="77"/>
              </a:defRPr>
            </a:lvl5pPr>
          </a:lstStyle>
          <a:p>
            <a:pPr lvl="0"/>
            <a:r>
              <a:rPr lang="nl-NL" dirty="0"/>
              <a:t>De </a:t>
            </a:r>
            <a:r>
              <a:rPr lang="nl-NL" dirty="0" err="1"/>
              <a:t>Nobelaer</a:t>
            </a:r>
            <a:r>
              <a:rPr lang="nl-NL" dirty="0"/>
              <a:t> – Presentatietitel - Datum</a:t>
            </a:r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936" y="6368458"/>
            <a:ext cx="2043064" cy="26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3040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 4 + vormafbeelding - De Nobela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>
            <a:extLst>
              <a:ext uri="{FF2B5EF4-FFF2-40B4-BE49-F238E27FC236}">
                <a16:creationId xmlns:a16="http://schemas.microsoft.com/office/drawing/2014/main" id="{E1D0B4A4-4C90-3948-BBEF-9EE2D07091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FDC57DB-9FB0-C349-A3A8-CB56E8043D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6056" y="606056"/>
            <a:ext cx="5018789" cy="12114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00"/>
              </a:lnSpc>
              <a:spcBef>
                <a:spcPts val="0"/>
              </a:spcBef>
              <a:buFontTx/>
              <a:buNone/>
              <a:defRPr sz="4400" b="1" i="0">
                <a:solidFill>
                  <a:srgbClr val="935D3A"/>
                </a:solidFill>
                <a:latin typeface="Buenos Aires" pitchFamily="2" charset="77"/>
              </a:defRPr>
            </a:lvl1pPr>
            <a:lvl2pPr marL="457200" indent="0">
              <a:buFontTx/>
              <a:buNone/>
              <a:defRPr sz="4400">
                <a:solidFill>
                  <a:srgbClr val="ECA5AF"/>
                </a:solidFill>
              </a:defRPr>
            </a:lvl2pPr>
            <a:lvl3pPr marL="914400" indent="0">
              <a:buFontTx/>
              <a:buNone/>
              <a:defRPr sz="4400">
                <a:solidFill>
                  <a:srgbClr val="ECA5AF"/>
                </a:solidFill>
              </a:defRPr>
            </a:lvl3pPr>
            <a:lvl4pPr marL="1371600" indent="0">
              <a:buFontTx/>
              <a:buNone/>
              <a:defRPr sz="4400">
                <a:solidFill>
                  <a:srgbClr val="ECA5AF"/>
                </a:solidFill>
              </a:defRPr>
            </a:lvl4pPr>
            <a:lvl5pPr marL="1828800" indent="0">
              <a:buFontTx/>
              <a:buNone/>
              <a:defRPr sz="4400">
                <a:solidFill>
                  <a:srgbClr val="ECA5AF"/>
                </a:solidFill>
              </a:defRPr>
            </a:lvl5pPr>
          </a:lstStyle>
          <a:p>
            <a:pPr lvl="0"/>
            <a:r>
              <a:rPr lang="nl-NL" dirty="0"/>
              <a:t>Titel van de slide</a:t>
            </a:r>
          </a:p>
          <a:p>
            <a:pPr lvl="0"/>
            <a:r>
              <a:rPr lang="nl-NL" dirty="0"/>
              <a:t>van max. 2 regels</a:t>
            </a:r>
          </a:p>
        </p:txBody>
      </p:sp>
      <p:sp>
        <p:nvSpPr>
          <p:cNvPr id="7" name="Tijdelijke aanduiding voor tekst 5">
            <a:extLst>
              <a:ext uri="{FF2B5EF4-FFF2-40B4-BE49-F238E27FC236}">
                <a16:creationId xmlns:a16="http://schemas.microsoft.com/office/drawing/2014/main" id="{5202288D-3071-0D4A-BCD3-638427E22B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6056" y="2056921"/>
            <a:ext cx="5018088" cy="74483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480"/>
              </a:lnSpc>
              <a:spcBef>
                <a:spcPts val="0"/>
              </a:spcBef>
              <a:buFontTx/>
              <a:buNone/>
              <a:defRPr sz="2400" b="0" i="0">
                <a:solidFill>
                  <a:schemeClr val="tx1"/>
                </a:solidFill>
                <a:latin typeface="Buenos Aires Book" pitchFamily="2" charset="77"/>
              </a:defRPr>
            </a:lvl1pPr>
          </a:lstStyle>
          <a:p>
            <a:pPr lvl="0"/>
            <a:r>
              <a:rPr lang="nl-NL" dirty="0"/>
              <a:t>Hier komt een alinea lopende</a:t>
            </a:r>
            <a:br>
              <a:rPr lang="nl-NL" dirty="0"/>
            </a:br>
            <a:r>
              <a:rPr lang="nl-NL" dirty="0"/>
              <a:t>tekst of opsomming:</a:t>
            </a:r>
          </a:p>
        </p:txBody>
      </p:sp>
      <p:sp>
        <p:nvSpPr>
          <p:cNvPr id="8" name="Tijdelijke aanduiding voor tekst 5">
            <a:extLst>
              <a:ext uri="{FF2B5EF4-FFF2-40B4-BE49-F238E27FC236}">
                <a16:creationId xmlns:a16="http://schemas.microsoft.com/office/drawing/2014/main" id="{2B457D06-1060-2F43-AE60-2B67AF92063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6056" y="3051340"/>
            <a:ext cx="5018088" cy="1791863"/>
          </a:xfrm>
          <a:prstGeom prst="rect">
            <a:avLst/>
          </a:prstGeom>
        </p:spPr>
        <p:txBody>
          <a:bodyPr/>
          <a:lstStyle>
            <a:lvl1pPr marL="342900" indent="-342900">
              <a:buFont typeface="Systeemlettertype regulier"/>
              <a:buChar char="−"/>
              <a:defRPr sz="2400" b="0" i="0">
                <a:solidFill>
                  <a:schemeClr val="tx1"/>
                </a:solidFill>
                <a:latin typeface="Buenos Aires Book" pitchFamily="2" charset="77"/>
              </a:defRPr>
            </a:lvl1pPr>
          </a:lstStyle>
          <a:p>
            <a:pPr lvl="0"/>
            <a:r>
              <a:rPr lang="nl-NL" dirty="0"/>
              <a:t>Opsommingstekst 1</a:t>
            </a:r>
          </a:p>
          <a:p>
            <a:pPr lvl="0"/>
            <a:r>
              <a:rPr lang="nl-NL" dirty="0"/>
              <a:t>Opsommingstekst 2</a:t>
            </a:r>
          </a:p>
          <a:p>
            <a:pPr lvl="0"/>
            <a:r>
              <a:rPr lang="nl-NL" dirty="0"/>
              <a:t>Opsommingstekst 3</a:t>
            </a:r>
          </a:p>
          <a:p>
            <a:pPr lvl="0"/>
            <a:r>
              <a:rPr lang="nl-NL" dirty="0"/>
              <a:t>Opsommingstekst 4</a:t>
            </a:r>
          </a:p>
        </p:txBody>
      </p:sp>
      <p:sp>
        <p:nvSpPr>
          <p:cNvPr id="11" name="Tijdelijke aanduiding voor tekst 12">
            <a:extLst>
              <a:ext uri="{FF2B5EF4-FFF2-40B4-BE49-F238E27FC236}">
                <a16:creationId xmlns:a16="http://schemas.microsoft.com/office/drawing/2014/main" id="{B96D3695-17E4-F441-9B15-B9D80786490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4000" y="6193507"/>
            <a:ext cx="2690812" cy="664493"/>
          </a:xfrm>
          <a:prstGeom prst="rect">
            <a:avLst/>
          </a:prstGeom>
        </p:spPr>
        <p:txBody>
          <a:bodyPr lIns="0" anchor="ctr"/>
          <a:lstStyle>
            <a:lvl1pPr marL="0" indent="0">
              <a:buNone/>
              <a:defRPr sz="800" b="0" i="0">
                <a:solidFill>
                  <a:srgbClr val="554596"/>
                </a:solidFill>
                <a:latin typeface="Buenos Aires" pitchFamily="2" charset="77"/>
              </a:defRPr>
            </a:lvl1pPr>
            <a:lvl2pPr marL="457200" indent="0">
              <a:buNone/>
              <a:defRPr sz="800" b="0" i="0">
                <a:latin typeface="Buenos Aires" pitchFamily="2" charset="77"/>
              </a:defRPr>
            </a:lvl2pPr>
            <a:lvl3pPr marL="914400" indent="0">
              <a:buNone/>
              <a:defRPr sz="800" b="0" i="0">
                <a:latin typeface="Buenos Aires" pitchFamily="2" charset="77"/>
              </a:defRPr>
            </a:lvl3pPr>
            <a:lvl4pPr marL="1371600" indent="0">
              <a:buNone/>
              <a:defRPr sz="800" b="0" i="0">
                <a:latin typeface="Buenos Aires" pitchFamily="2" charset="77"/>
              </a:defRPr>
            </a:lvl4pPr>
            <a:lvl5pPr marL="1828800" indent="0">
              <a:buNone/>
              <a:defRPr sz="800" b="0" i="0">
                <a:latin typeface="Buenos Aires" pitchFamily="2" charset="77"/>
              </a:defRPr>
            </a:lvl5pPr>
          </a:lstStyle>
          <a:p>
            <a:pPr lvl="0"/>
            <a:r>
              <a:rPr lang="nl-NL" dirty="0"/>
              <a:t>De </a:t>
            </a:r>
            <a:r>
              <a:rPr lang="nl-NL" dirty="0" err="1"/>
              <a:t>Nobelaer</a:t>
            </a:r>
            <a:r>
              <a:rPr lang="nl-NL" dirty="0"/>
              <a:t> – Presentatietitel - Datum</a:t>
            </a:r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936" y="6368458"/>
            <a:ext cx="2043064" cy="26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7652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 5 + illustratie - De Nobela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FDC57DB-9FB0-C349-A3A8-CB56E8043D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6056" y="606056"/>
            <a:ext cx="6210645" cy="12114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00"/>
              </a:lnSpc>
              <a:spcBef>
                <a:spcPts val="0"/>
              </a:spcBef>
              <a:buFontTx/>
              <a:buNone/>
              <a:defRPr sz="4400" b="1" i="0">
                <a:solidFill>
                  <a:srgbClr val="EE7330"/>
                </a:solidFill>
                <a:latin typeface="Buenos Aires" pitchFamily="2" charset="77"/>
              </a:defRPr>
            </a:lvl1pPr>
            <a:lvl2pPr marL="457200" indent="0">
              <a:buFontTx/>
              <a:buNone/>
              <a:defRPr sz="4400">
                <a:solidFill>
                  <a:srgbClr val="ECA5AF"/>
                </a:solidFill>
              </a:defRPr>
            </a:lvl2pPr>
            <a:lvl3pPr marL="914400" indent="0">
              <a:buFontTx/>
              <a:buNone/>
              <a:defRPr sz="4400">
                <a:solidFill>
                  <a:srgbClr val="ECA5AF"/>
                </a:solidFill>
              </a:defRPr>
            </a:lvl3pPr>
            <a:lvl4pPr marL="1371600" indent="0">
              <a:buFontTx/>
              <a:buNone/>
              <a:defRPr sz="4400">
                <a:solidFill>
                  <a:srgbClr val="ECA5AF"/>
                </a:solidFill>
              </a:defRPr>
            </a:lvl4pPr>
            <a:lvl5pPr marL="1828800" indent="0">
              <a:buFontTx/>
              <a:buNone/>
              <a:defRPr sz="4400">
                <a:solidFill>
                  <a:srgbClr val="ECA5AF"/>
                </a:solidFill>
              </a:defRPr>
            </a:lvl5pPr>
          </a:lstStyle>
          <a:p>
            <a:pPr lvl="0"/>
            <a:r>
              <a:rPr lang="nl-NL" dirty="0"/>
              <a:t>Titel van de slide</a:t>
            </a:r>
          </a:p>
          <a:p>
            <a:pPr lvl="0"/>
            <a:r>
              <a:rPr lang="nl-NL" dirty="0"/>
              <a:t>van max. 2 regels</a:t>
            </a:r>
          </a:p>
        </p:txBody>
      </p:sp>
      <p:sp>
        <p:nvSpPr>
          <p:cNvPr id="7" name="Tijdelijke aanduiding voor tekst 5">
            <a:extLst>
              <a:ext uri="{FF2B5EF4-FFF2-40B4-BE49-F238E27FC236}">
                <a16:creationId xmlns:a16="http://schemas.microsoft.com/office/drawing/2014/main" id="{5202288D-3071-0D4A-BCD3-638427E22B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6056" y="2056921"/>
            <a:ext cx="6209778" cy="74483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480"/>
              </a:lnSpc>
              <a:spcBef>
                <a:spcPts val="0"/>
              </a:spcBef>
              <a:buFontTx/>
              <a:buNone/>
              <a:defRPr sz="2400" b="0" i="0">
                <a:solidFill>
                  <a:schemeClr val="tx1"/>
                </a:solidFill>
                <a:latin typeface="Buenos Aires Book" pitchFamily="2" charset="77"/>
              </a:defRPr>
            </a:lvl1pPr>
          </a:lstStyle>
          <a:p>
            <a:pPr lvl="0"/>
            <a:r>
              <a:rPr lang="nl-NL" dirty="0"/>
              <a:t>Hier komt een alinea lopende</a:t>
            </a:r>
            <a:br>
              <a:rPr lang="nl-NL" dirty="0"/>
            </a:br>
            <a:r>
              <a:rPr lang="nl-NL" dirty="0"/>
              <a:t>tekst of opsomming:</a:t>
            </a:r>
          </a:p>
        </p:txBody>
      </p:sp>
      <p:sp>
        <p:nvSpPr>
          <p:cNvPr id="8" name="Tijdelijke aanduiding voor tekst 5">
            <a:extLst>
              <a:ext uri="{FF2B5EF4-FFF2-40B4-BE49-F238E27FC236}">
                <a16:creationId xmlns:a16="http://schemas.microsoft.com/office/drawing/2014/main" id="{2B457D06-1060-2F43-AE60-2B67AF92063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6056" y="3051340"/>
            <a:ext cx="6209778" cy="1791863"/>
          </a:xfrm>
          <a:prstGeom prst="rect">
            <a:avLst/>
          </a:prstGeom>
        </p:spPr>
        <p:txBody>
          <a:bodyPr/>
          <a:lstStyle>
            <a:lvl1pPr marL="342900" indent="-342900">
              <a:buFont typeface="Systeemlettertype regulier"/>
              <a:buChar char="−"/>
              <a:defRPr sz="2400" b="0" i="0">
                <a:solidFill>
                  <a:schemeClr val="tx1"/>
                </a:solidFill>
                <a:latin typeface="Buenos Aires Book" pitchFamily="2" charset="77"/>
              </a:defRPr>
            </a:lvl1pPr>
          </a:lstStyle>
          <a:p>
            <a:pPr lvl="0"/>
            <a:r>
              <a:rPr lang="nl-NL" dirty="0"/>
              <a:t>Opsommingstekst 1</a:t>
            </a:r>
          </a:p>
          <a:p>
            <a:pPr lvl="0"/>
            <a:r>
              <a:rPr lang="nl-NL" dirty="0"/>
              <a:t>Opsommingstekst 2</a:t>
            </a:r>
          </a:p>
          <a:p>
            <a:pPr lvl="0"/>
            <a:r>
              <a:rPr lang="nl-NL" dirty="0"/>
              <a:t>Opsommingstekst 3</a:t>
            </a:r>
          </a:p>
          <a:p>
            <a:pPr lvl="0"/>
            <a:r>
              <a:rPr lang="nl-NL" dirty="0"/>
              <a:t>Opsommingstekst 4</a:t>
            </a:r>
          </a:p>
        </p:txBody>
      </p:sp>
      <p:sp>
        <p:nvSpPr>
          <p:cNvPr id="11" name="Tijdelijke aanduiding voor tekst 12">
            <a:extLst>
              <a:ext uri="{FF2B5EF4-FFF2-40B4-BE49-F238E27FC236}">
                <a16:creationId xmlns:a16="http://schemas.microsoft.com/office/drawing/2014/main" id="{B96D3695-17E4-F441-9B15-B9D80786490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4000" y="6193507"/>
            <a:ext cx="2690812" cy="664493"/>
          </a:xfrm>
          <a:prstGeom prst="rect">
            <a:avLst/>
          </a:prstGeom>
        </p:spPr>
        <p:txBody>
          <a:bodyPr lIns="0" anchor="ctr"/>
          <a:lstStyle>
            <a:lvl1pPr marL="0" indent="0">
              <a:buNone/>
              <a:defRPr sz="800" b="0" i="0">
                <a:solidFill>
                  <a:srgbClr val="554596"/>
                </a:solidFill>
                <a:latin typeface="Buenos Aires" pitchFamily="2" charset="77"/>
              </a:defRPr>
            </a:lvl1pPr>
            <a:lvl2pPr marL="457200" indent="0">
              <a:buNone/>
              <a:defRPr sz="800" b="0" i="0">
                <a:latin typeface="Buenos Aires" pitchFamily="2" charset="77"/>
              </a:defRPr>
            </a:lvl2pPr>
            <a:lvl3pPr marL="914400" indent="0">
              <a:buNone/>
              <a:defRPr sz="800" b="0" i="0">
                <a:latin typeface="Buenos Aires" pitchFamily="2" charset="77"/>
              </a:defRPr>
            </a:lvl3pPr>
            <a:lvl4pPr marL="1371600" indent="0">
              <a:buNone/>
              <a:defRPr sz="800" b="0" i="0">
                <a:latin typeface="Buenos Aires" pitchFamily="2" charset="77"/>
              </a:defRPr>
            </a:lvl4pPr>
            <a:lvl5pPr marL="1828800" indent="0">
              <a:buNone/>
              <a:defRPr sz="800" b="0" i="0">
                <a:latin typeface="Buenos Aires" pitchFamily="2" charset="77"/>
              </a:defRPr>
            </a:lvl5pPr>
          </a:lstStyle>
          <a:p>
            <a:pPr lvl="0"/>
            <a:r>
              <a:rPr lang="nl-NL" dirty="0"/>
              <a:t>De </a:t>
            </a:r>
            <a:r>
              <a:rPr lang="nl-NL" dirty="0" err="1"/>
              <a:t>Nobelaer</a:t>
            </a:r>
            <a:r>
              <a:rPr lang="nl-NL" dirty="0"/>
              <a:t> – Presentatietitel - Datum</a:t>
            </a:r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936" y="6368458"/>
            <a:ext cx="2043064" cy="265245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860" y="-874401"/>
            <a:ext cx="6084625" cy="860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5491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 6 + beeldmerk - De Nobela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056" y="-787489"/>
            <a:ext cx="11701631" cy="11701631"/>
          </a:xfrm>
          <a:prstGeom prst="rect">
            <a:avLst/>
          </a:prstGeom>
        </p:spPr>
      </p:pic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FDC57DB-9FB0-C349-A3A8-CB56E8043D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6056" y="606056"/>
            <a:ext cx="7916842" cy="12114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00"/>
              </a:lnSpc>
              <a:spcBef>
                <a:spcPts val="0"/>
              </a:spcBef>
              <a:buFontTx/>
              <a:buNone/>
              <a:defRPr sz="4400" b="1" i="0">
                <a:solidFill>
                  <a:srgbClr val="F9D900"/>
                </a:solidFill>
                <a:latin typeface="Buenos Aires" pitchFamily="2" charset="77"/>
              </a:defRPr>
            </a:lvl1pPr>
            <a:lvl2pPr marL="457200" indent="0">
              <a:buFontTx/>
              <a:buNone/>
              <a:defRPr sz="4400">
                <a:solidFill>
                  <a:srgbClr val="ECA5AF"/>
                </a:solidFill>
              </a:defRPr>
            </a:lvl2pPr>
            <a:lvl3pPr marL="914400" indent="0">
              <a:buFontTx/>
              <a:buNone/>
              <a:defRPr sz="4400">
                <a:solidFill>
                  <a:srgbClr val="ECA5AF"/>
                </a:solidFill>
              </a:defRPr>
            </a:lvl3pPr>
            <a:lvl4pPr marL="1371600" indent="0">
              <a:buFontTx/>
              <a:buNone/>
              <a:defRPr sz="4400">
                <a:solidFill>
                  <a:srgbClr val="ECA5AF"/>
                </a:solidFill>
              </a:defRPr>
            </a:lvl4pPr>
            <a:lvl5pPr marL="1828800" indent="0">
              <a:buFontTx/>
              <a:buNone/>
              <a:defRPr sz="4400">
                <a:solidFill>
                  <a:srgbClr val="ECA5AF"/>
                </a:solidFill>
              </a:defRPr>
            </a:lvl5pPr>
          </a:lstStyle>
          <a:p>
            <a:pPr lvl="0"/>
            <a:r>
              <a:rPr lang="nl-NL" dirty="0"/>
              <a:t>Titel van de slide</a:t>
            </a:r>
          </a:p>
          <a:p>
            <a:pPr lvl="0"/>
            <a:r>
              <a:rPr lang="nl-NL" dirty="0"/>
              <a:t>van max. 2 regels</a:t>
            </a:r>
          </a:p>
        </p:txBody>
      </p:sp>
      <p:sp>
        <p:nvSpPr>
          <p:cNvPr id="7" name="Tijdelijke aanduiding voor tekst 5">
            <a:extLst>
              <a:ext uri="{FF2B5EF4-FFF2-40B4-BE49-F238E27FC236}">
                <a16:creationId xmlns:a16="http://schemas.microsoft.com/office/drawing/2014/main" id="{5202288D-3071-0D4A-BCD3-638427E22B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6055" y="2056921"/>
            <a:ext cx="10892955" cy="74483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480"/>
              </a:lnSpc>
              <a:spcBef>
                <a:spcPts val="0"/>
              </a:spcBef>
              <a:buFontTx/>
              <a:buNone/>
              <a:defRPr sz="2400" b="0" i="0">
                <a:solidFill>
                  <a:schemeClr val="tx1"/>
                </a:solidFill>
                <a:latin typeface="Buenos Aires Book" pitchFamily="2" charset="77"/>
              </a:defRPr>
            </a:lvl1pPr>
          </a:lstStyle>
          <a:p>
            <a:pPr lvl="0"/>
            <a:r>
              <a:rPr lang="nl-NL" dirty="0"/>
              <a:t>Hier komt een alinea lopende tekst of opsomming:</a:t>
            </a:r>
          </a:p>
        </p:txBody>
      </p:sp>
      <p:sp>
        <p:nvSpPr>
          <p:cNvPr id="8" name="Tijdelijke aanduiding voor tekst 5">
            <a:extLst>
              <a:ext uri="{FF2B5EF4-FFF2-40B4-BE49-F238E27FC236}">
                <a16:creationId xmlns:a16="http://schemas.microsoft.com/office/drawing/2014/main" id="{2B457D06-1060-2F43-AE60-2B67AF92063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6055" y="3051340"/>
            <a:ext cx="10892955" cy="1791863"/>
          </a:xfrm>
          <a:prstGeom prst="rect">
            <a:avLst/>
          </a:prstGeom>
        </p:spPr>
        <p:txBody>
          <a:bodyPr/>
          <a:lstStyle>
            <a:lvl1pPr marL="342900" indent="-342900">
              <a:buFont typeface="Systeemlettertype regulier"/>
              <a:buChar char="−"/>
              <a:defRPr sz="2400" b="0" i="0">
                <a:solidFill>
                  <a:schemeClr val="tx1"/>
                </a:solidFill>
                <a:latin typeface="Buenos Aires Book" pitchFamily="2" charset="77"/>
              </a:defRPr>
            </a:lvl1pPr>
          </a:lstStyle>
          <a:p>
            <a:pPr lvl="0"/>
            <a:r>
              <a:rPr lang="nl-NL" dirty="0"/>
              <a:t>Opsommingstekst 1</a:t>
            </a:r>
          </a:p>
          <a:p>
            <a:pPr lvl="0"/>
            <a:r>
              <a:rPr lang="nl-NL" dirty="0"/>
              <a:t>Opsommingstekst 2</a:t>
            </a:r>
          </a:p>
          <a:p>
            <a:pPr lvl="0"/>
            <a:r>
              <a:rPr lang="nl-NL" dirty="0"/>
              <a:t>Opsommingstekst 3</a:t>
            </a:r>
          </a:p>
          <a:p>
            <a:pPr lvl="0"/>
            <a:r>
              <a:rPr lang="nl-NL" dirty="0"/>
              <a:t>Opsommingstekst 4</a:t>
            </a:r>
          </a:p>
        </p:txBody>
      </p:sp>
      <p:sp>
        <p:nvSpPr>
          <p:cNvPr id="11" name="Tijdelijke aanduiding voor tekst 12">
            <a:extLst>
              <a:ext uri="{FF2B5EF4-FFF2-40B4-BE49-F238E27FC236}">
                <a16:creationId xmlns:a16="http://schemas.microsoft.com/office/drawing/2014/main" id="{B96D3695-17E4-F441-9B15-B9D80786490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4000" y="6193507"/>
            <a:ext cx="2690812" cy="664493"/>
          </a:xfrm>
          <a:prstGeom prst="rect">
            <a:avLst/>
          </a:prstGeom>
        </p:spPr>
        <p:txBody>
          <a:bodyPr lIns="0" anchor="ctr"/>
          <a:lstStyle>
            <a:lvl1pPr marL="0" indent="0">
              <a:buNone/>
              <a:defRPr sz="800" b="0" i="0">
                <a:solidFill>
                  <a:srgbClr val="554596"/>
                </a:solidFill>
                <a:latin typeface="Buenos Aires" pitchFamily="2" charset="77"/>
              </a:defRPr>
            </a:lvl1pPr>
            <a:lvl2pPr marL="457200" indent="0">
              <a:buNone/>
              <a:defRPr sz="800" b="0" i="0">
                <a:latin typeface="Buenos Aires" pitchFamily="2" charset="77"/>
              </a:defRPr>
            </a:lvl2pPr>
            <a:lvl3pPr marL="914400" indent="0">
              <a:buNone/>
              <a:defRPr sz="800" b="0" i="0">
                <a:latin typeface="Buenos Aires" pitchFamily="2" charset="77"/>
              </a:defRPr>
            </a:lvl3pPr>
            <a:lvl4pPr marL="1371600" indent="0">
              <a:buNone/>
              <a:defRPr sz="800" b="0" i="0">
                <a:latin typeface="Buenos Aires" pitchFamily="2" charset="77"/>
              </a:defRPr>
            </a:lvl4pPr>
            <a:lvl5pPr marL="1828800" indent="0">
              <a:buNone/>
              <a:defRPr sz="800" b="0" i="0">
                <a:latin typeface="Buenos Aires" pitchFamily="2" charset="77"/>
              </a:defRPr>
            </a:lvl5pPr>
          </a:lstStyle>
          <a:p>
            <a:pPr lvl="0"/>
            <a:r>
              <a:rPr lang="nl-NL" dirty="0"/>
              <a:t>De </a:t>
            </a:r>
            <a:r>
              <a:rPr lang="nl-NL" dirty="0" err="1"/>
              <a:t>Nobelaer</a:t>
            </a:r>
            <a:r>
              <a:rPr lang="nl-NL" dirty="0"/>
              <a:t> – Presentatietitel - Datum</a:t>
            </a:r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936" y="6368458"/>
            <a:ext cx="2043064" cy="26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1228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 7 + 2 afbeeldingen - De Nobela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FDC57DB-9FB0-C349-A3A8-CB56E8043D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6056" y="606056"/>
            <a:ext cx="5018789" cy="12114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00"/>
              </a:lnSpc>
              <a:spcBef>
                <a:spcPts val="0"/>
              </a:spcBef>
              <a:buFontTx/>
              <a:buNone/>
              <a:defRPr sz="4400" b="1" i="0">
                <a:solidFill>
                  <a:srgbClr val="9BC8EC"/>
                </a:solidFill>
                <a:latin typeface="Buenos Aires" pitchFamily="2" charset="77"/>
              </a:defRPr>
            </a:lvl1pPr>
            <a:lvl2pPr marL="457200" indent="0">
              <a:buFontTx/>
              <a:buNone/>
              <a:defRPr sz="4400">
                <a:solidFill>
                  <a:srgbClr val="ECA5AF"/>
                </a:solidFill>
              </a:defRPr>
            </a:lvl2pPr>
            <a:lvl3pPr marL="914400" indent="0">
              <a:buFontTx/>
              <a:buNone/>
              <a:defRPr sz="4400">
                <a:solidFill>
                  <a:srgbClr val="ECA5AF"/>
                </a:solidFill>
              </a:defRPr>
            </a:lvl3pPr>
            <a:lvl4pPr marL="1371600" indent="0">
              <a:buFontTx/>
              <a:buNone/>
              <a:defRPr sz="4400">
                <a:solidFill>
                  <a:srgbClr val="ECA5AF"/>
                </a:solidFill>
              </a:defRPr>
            </a:lvl4pPr>
            <a:lvl5pPr marL="1828800" indent="0">
              <a:buFontTx/>
              <a:buNone/>
              <a:defRPr sz="4400">
                <a:solidFill>
                  <a:srgbClr val="ECA5AF"/>
                </a:solidFill>
              </a:defRPr>
            </a:lvl5pPr>
          </a:lstStyle>
          <a:p>
            <a:pPr lvl="0"/>
            <a:r>
              <a:rPr lang="nl-NL" dirty="0"/>
              <a:t>Titel van de slide</a:t>
            </a:r>
          </a:p>
          <a:p>
            <a:pPr lvl="0"/>
            <a:r>
              <a:rPr lang="nl-NL" dirty="0"/>
              <a:t>van max. 2 regels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B6AD04AC-7BF2-754F-A8AD-32C6D3CB42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6425" y="2062163"/>
            <a:ext cx="5018088" cy="13668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80"/>
              </a:lnSpc>
              <a:spcBef>
                <a:spcPts val="0"/>
              </a:spcBef>
              <a:buFontTx/>
              <a:buNone/>
              <a:defRPr sz="2400" b="1" i="0">
                <a:solidFill>
                  <a:schemeClr val="tx1"/>
                </a:solidFill>
                <a:latin typeface="Buenos Aires" pitchFamily="2" charset="77"/>
              </a:defRPr>
            </a:lvl1pPr>
          </a:lstStyle>
          <a:p>
            <a:pPr lvl="0"/>
            <a:r>
              <a:rPr lang="nl-NL" dirty="0" err="1"/>
              <a:t>Lorem</a:t>
            </a:r>
            <a:r>
              <a:rPr lang="nl-NL" dirty="0"/>
              <a:t> </a:t>
            </a:r>
            <a:r>
              <a:rPr lang="nl-NL" dirty="0" err="1"/>
              <a:t>ipsum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 </a:t>
            </a:r>
            <a:r>
              <a:rPr lang="nl-NL" dirty="0" err="1"/>
              <a:t>Iciuntio</a:t>
            </a:r>
            <a:r>
              <a:rPr lang="nl-NL" dirty="0"/>
              <a:t> </a:t>
            </a:r>
            <a:r>
              <a:rPr lang="nl-NL" dirty="0" err="1"/>
              <a:t>dolupis</a:t>
            </a:r>
            <a:r>
              <a:rPr lang="nl-NL" dirty="0"/>
              <a:t> sus, </a:t>
            </a:r>
            <a:r>
              <a:rPr lang="nl-NL" dirty="0" err="1"/>
              <a:t>ommolore</a:t>
            </a:r>
            <a:r>
              <a:rPr lang="nl-NL" dirty="0"/>
              <a:t> </a:t>
            </a:r>
            <a:r>
              <a:rPr lang="nl-NL" dirty="0" err="1"/>
              <a:t>nienis</a:t>
            </a:r>
            <a:r>
              <a:rPr lang="nl-NL" dirty="0"/>
              <a:t> </a:t>
            </a:r>
            <a:r>
              <a:rPr lang="nl-NL" dirty="0" err="1"/>
              <a:t>eum</a:t>
            </a:r>
            <a:r>
              <a:rPr lang="nl-NL" dirty="0"/>
              <a:t> </a:t>
            </a:r>
            <a:r>
              <a:rPr lang="nl-NL" dirty="0" err="1"/>
              <a:t>qui</a:t>
            </a:r>
            <a:r>
              <a:rPr lang="nl-NL" dirty="0"/>
              <a:t> </a:t>
            </a:r>
            <a:r>
              <a:rPr lang="nl-NL" dirty="0" err="1"/>
              <a:t>odi</a:t>
            </a:r>
            <a:r>
              <a:rPr lang="nl-NL" dirty="0"/>
              <a:t> </a:t>
            </a:r>
            <a:r>
              <a:rPr lang="nl-NL" dirty="0" err="1"/>
              <a:t>deriaspere</a:t>
            </a:r>
            <a:r>
              <a:rPr lang="nl-NL" dirty="0"/>
              <a:t>, </a:t>
            </a:r>
            <a:r>
              <a:rPr lang="nl-NL" dirty="0" err="1"/>
              <a:t>ullique</a:t>
            </a:r>
            <a:r>
              <a:rPr lang="nl-NL" dirty="0"/>
              <a:t> vent.</a:t>
            </a:r>
          </a:p>
        </p:txBody>
      </p:sp>
      <p:sp>
        <p:nvSpPr>
          <p:cNvPr id="10" name="Tijdelijke aanduiding voor tekst 5">
            <a:extLst>
              <a:ext uri="{FF2B5EF4-FFF2-40B4-BE49-F238E27FC236}">
                <a16:creationId xmlns:a16="http://schemas.microsoft.com/office/drawing/2014/main" id="{6C042A94-427B-3E4F-8BA0-491CEF6FD8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6425" y="3668381"/>
            <a:ext cx="5018088" cy="204130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80"/>
              </a:lnSpc>
              <a:spcBef>
                <a:spcPts val="0"/>
              </a:spcBef>
              <a:buFontTx/>
              <a:buNone/>
              <a:defRPr sz="2400" b="0" i="0">
                <a:solidFill>
                  <a:schemeClr val="tx1"/>
                </a:solidFill>
                <a:latin typeface="Buenos Aires Book" pitchFamily="2" charset="77"/>
              </a:defRPr>
            </a:lvl1pPr>
          </a:lstStyle>
          <a:p>
            <a:pPr lvl="0"/>
            <a:r>
              <a:rPr lang="nl-NL" dirty="0" err="1"/>
              <a:t>Lorem</a:t>
            </a:r>
            <a:r>
              <a:rPr lang="nl-NL" dirty="0"/>
              <a:t> </a:t>
            </a:r>
            <a:r>
              <a:rPr lang="nl-NL" dirty="0" err="1"/>
              <a:t>ipsum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 </a:t>
            </a:r>
            <a:r>
              <a:rPr lang="nl-NL" dirty="0" err="1"/>
              <a:t>Iciuntio</a:t>
            </a:r>
            <a:r>
              <a:rPr lang="nl-NL" dirty="0"/>
              <a:t> </a:t>
            </a:r>
            <a:r>
              <a:rPr lang="nl-NL" dirty="0" err="1"/>
              <a:t>dolupis</a:t>
            </a:r>
            <a:r>
              <a:rPr lang="nl-NL" dirty="0"/>
              <a:t> sus, </a:t>
            </a:r>
            <a:r>
              <a:rPr lang="nl-NL" dirty="0" err="1"/>
              <a:t>ommolore</a:t>
            </a:r>
            <a:r>
              <a:rPr lang="nl-NL" dirty="0"/>
              <a:t> </a:t>
            </a:r>
            <a:r>
              <a:rPr lang="nl-NL" dirty="0" err="1"/>
              <a:t>nienis</a:t>
            </a:r>
            <a:r>
              <a:rPr lang="nl-NL" dirty="0"/>
              <a:t> </a:t>
            </a:r>
            <a:r>
              <a:rPr lang="nl-NL" dirty="0" err="1"/>
              <a:t>eum</a:t>
            </a:r>
            <a:r>
              <a:rPr lang="nl-NL" dirty="0"/>
              <a:t> </a:t>
            </a:r>
            <a:r>
              <a:rPr lang="nl-NL" dirty="0" err="1"/>
              <a:t>qui</a:t>
            </a:r>
            <a:r>
              <a:rPr lang="nl-NL" dirty="0"/>
              <a:t> </a:t>
            </a:r>
            <a:r>
              <a:rPr lang="nl-NL" dirty="0" err="1"/>
              <a:t>odi</a:t>
            </a:r>
            <a:r>
              <a:rPr lang="nl-NL" dirty="0"/>
              <a:t> </a:t>
            </a:r>
            <a:r>
              <a:rPr lang="nl-NL" dirty="0" err="1"/>
              <a:t>deriaspere</a:t>
            </a:r>
            <a:r>
              <a:rPr lang="nl-NL" dirty="0"/>
              <a:t>, </a:t>
            </a:r>
            <a:r>
              <a:rPr lang="nl-NL" dirty="0" err="1"/>
              <a:t>ullique</a:t>
            </a:r>
            <a:r>
              <a:rPr lang="nl-NL" dirty="0"/>
              <a:t> vent. </a:t>
            </a:r>
            <a:r>
              <a:rPr lang="nl-NL" dirty="0" err="1"/>
              <a:t>Lorem</a:t>
            </a:r>
            <a:r>
              <a:rPr lang="nl-NL" dirty="0"/>
              <a:t> sus, </a:t>
            </a:r>
            <a:r>
              <a:rPr lang="nl-NL" dirty="0" err="1"/>
              <a:t>ommolore</a:t>
            </a:r>
            <a:r>
              <a:rPr lang="nl-NL" dirty="0"/>
              <a:t> </a:t>
            </a:r>
            <a:r>
              <a:rPr lang="nl-NL" dirty="0" err="1"/>
              <a:t>nienis</a:t>
            </a:r>
            <a:r>
              <a:rPr lang="nl-NL" dirty="0"/>
              <a:t> </a:t>
            </a:r>
            <a:r>
              <a:rPr lang="nl-NL" dirty="0" err="1"/>
              <a:t>eum</a:t>
            </a:r>
            <a:r>
              <a:rPr lang="nl-NL" dirty="0"/>
              <a:t> </a:t>
            </a:r>
            <a:r>
              <a:rPr lang="nl-NL" dirty="0" err="1"/>
              <a:t>qui</a:t>
            </a:r>
            <a:r>
              <a:rPr lang="nl-NL" dirty="0"/>
              <a:t> </a:t>
            </a:r>
            <a:r>
              <a:rPr lang="nl-NL" dirty="0" err="1"/>
              <a:t>odi</a:t>
            </a:r>
            <a:r>
              <a:rPr lang="nl-NL" dirty="0"/>
              <a:t> </a:t>
            </a:r>
            <a:r>
              <a:rPr lang="nl-NL" dirty="0" err="1"/>
              <a:t>deriaspere</a:t>
            </a:r>
            <a:r>
              <a:rPr lang="nl-NL" dirty="0"/>
              <a:t>, </a:t>
            </a:r>
            <a:r>
              <a:rPr lang="nl-NL" dirty="0" err="1"/>
              <a:t>ullique</a:t>
            </a:r>
            <a:r>
              <a:rPr lang="nl-NL" dirty="0"/>
              <a:t> vent.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75BC198C-4620-DC4F-90C5-B5E6182AB7F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361480" y="272999"/>
            <a:ext cx="5506520" cy="28814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Buenos Aires Book" pitchFamily="2" charset="77"/>
              </a:defRPr>
            </a:lvl1pPr>
          </a:lstStyle>
          <a:p>
            <a:r>
              <a:rPr lang="nl-NL" dirty="0"/>
              <a:t>Klik op het pictogram als je een afbeelding wilt toevoegen</a:t>
            </a:r>
          </a:p>
        </p:txBody>
      </p:sp>
      <p:sp>
        <p:nvSpPr>
          <p:cNvPr id="14" name="Tijdelijke aanduiding voor afbeelding 2">
            <a:extLst>
              <a:ext uri="{FF2B5EF4-FFF2-40B4-BE49-F238E27FC236}">
                <a16:creationId xmlns:a16="http://schemas.microsoft.com/office/drawing/2014/main" id="{A2F42CCE-84FC-404B-8691-8430C89A9AD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361480" y="3303832"/>
            <a:ext cx="5506520" cy="28814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Buenos Aires Book" pitchFamily="2" charset="77"/>
              </a:defRPr>
            </a:lvl1pPr>
          </a:lstStyle>
          <a:p>
            <a:r>
              <a:rPr lang="nl-NL" dirty="0"/>
              <a:t>Klik op het pictogram als je een afbeelding wilt toevoegen</a:t>
            </a:r>
          </a:p>
        </p:txBody>
      </p:sp>
      <p:sp>
        <p:nvSpPr>
          <p:cNvPr id="8" name="Tijdelijke aanduiding voor tekst 12">
            <a:extLst>
              <a:ext uri="{FF2B5EF4-FFF2-40B4-BE49-F238E27FC236}">
                <a16:creationId xmlns:a16="http://schemas.microsoft.com/office/drawing/2014/main" id="{23222A84-36E9-EE44-821B-687190DF5A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4000" y="6193507"/>
            <a:ext cx="2690812" cy="664493"/>
          </a:xfrm>
          <a:prstGeom prst="rect">
            <a:avLst/>
          </a:prstGeom>
        </p:spPr>
        <p:txBody>
          <a:bodyPr lIns="0" anchor="ctr"/>
          <a:lstStyle>
            <a:lvl1pPr marL="0" indent="0">
              <a:buNone/>
              <a:defRPr sz="800" b="0" i="0">
                <a:solidFill>
                  <a:srgbClr val="554596"/>
                </a:solidFill>
                <a:latin typeface="Buenos Aires" pitchFamily="2" charset="77"/>
              </a:defRPr>
            </a:lvl1pPr>
            <a:lvl2pPr marL="457200" indent="0">
              <a:buNone/>
              <a:defRPr sz="800" b="0" i="0">
                <a:latin typeface="Buenos Aires" pitchFamily="2" charset="77"/>
              </a:defRPr>
            </a:lvl2pPr>
            <a:lvl3pPr marL="914400" indent="0">
              <a:buNone/>
              <a:defRPr sz="800" b="0" i="0">
                <a:latin typeface="Buenos Aires" pitchFamily="2" charset="77"/>
              </a:defRPr>
            </a:lvl3pPr>
            <a:lvl4pPr marL="1371600" indent="0">
              <a:buNone/>
              <a:defRPr sz="800" b="0" i="0">
                <a:latin typeface="Buenos Aires" pitchFamily="2" charset="77"/>
              </a:defRPr>
            </a:lvl4pPr>
            <a:lvl5pPr marL="1828800" indent="0">
              <a:buNone/>
              <a:defRPr sz="800" b="0" i="0">
                <a:latin typeface="Buenos Aires" pitchFamily="2" charset="77"/>
              </a:defRPr>
            </a:lvl5pPr>
          </a:lstStyle>
          <a:p>
            <a:pPr lvl="0"/>
            <a:r>
              <a:rPr lang="nl-NL" dirty="0"/>
              <a:t>De </a:t>
            </a:r>
            <a:r>
              <a:rPr lang="nl-NL" dirty="0" err="1"/>
              <a:t>Nobelaer</a:t>
            </a:r>
            <a:r>
              <a:rPr lang="nl-NL" dirty="0"/>
              <a:t> – Presentatietitel - Datum</a:t>
            </a:r>
          </a:p>
        </p:txBody>
      </p:sp>
      <p:pic>
        <p:nvPicPr>
          <p:cNvPr id="11" name="Afbeelding 10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936" y="6368458"/>
            <a:ext cx="2043064" cy="26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6391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 8 + 2 afbeeldingen - De Nobela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FDC57DB-9FB0-C349-A3A8-CB56E8043D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6055" y="606056"/>
            <a:ext cx="6952425" cy="12114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00"/>
              </a:lnSpc>
              <a:spcBef>
                <a:spcPts val="0"/>
              </a:spcBef>
              <a:buFontTx/>
              <a:buNone/>
              <a:defRPr sz="4400" b="1" i="0">
                <a:solidFill>
                  <a:srgbClr val="55459F"/>
                </a:solidFill>
                <a:latin typeface="Buenos Aires" pitchFamily="2" charset="77"/>
              </a:defRPr>
            </a:lvl1pPr>
            <a:lvl2pPr marL="457200" indent="0">
              <a:buFontTx/>
              <a:buNone/>
              <a:defRPr sz="4400">
                <a:solidFill>
                  <a:srgbClr val="ECA5AF"/>
                </a:solidFill>
              </a:defRPr>
            </a:lvl2pPr>
            <a:lvl3pPr marL="914400" indent="0">
              <a:buFontTx/>
              <a:buNone/>
              <a:defRPr sz="4400">
                <a:solidFill>
                  <a:srgbClr val="ECA5AF"/>
                </a:solidFill>
              </a:defRPr>
            </a:lvl3pPr>
            <a:lvl4pPr marL="1371600" indent="0">
              <a:buFontTx/>
              <a:buNone/>
              <a:defRPr sz="4400">
                <a:solidFill>
                  <a:srgbClr val="ECA5AF"/>
                </a:solidFill>
              </a:defRPr>
            </a:lvl4pPr>
            <a:lvl5pPr marL="1828800" indent="0">
              <a:buFontTx/>
              <a:buNone/>
              <a:defRPr sz="4400">
                <a:solidFill>
                  <a:srgbClr val="ECA5AF"/>
                </a:solidFill>
              </a:defRPr>
            </a:lvl5pPr>
          </a:lstStyle>
          <a:p>
            <a:pPr lvl="0"/>
            <a:r>
              <a:rPr lang="nl-NL" dirty="0"/>
              <a:t>Titel van de slide</a:t>
            </a:r>
          </a:p>
          <a:p>
            <a:pPr lvl="0"/>
            <a:r>
              <a:rPr lang="nl-NL" dirty="0"/>
              <a:t>van max. 2 regels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B6AD04AC-7BF2-754F-A8AD-32C6D3CB42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6424" y="2062163"/>
            <a:ext cx="6951454" cy="373463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80"/>
              </a:lnSpc>
              <a:spcBef>
                <a:spcPts val="0"/>
              </a:spcBef>
              <a:buFontTx/>
              <a:buNone/>
              <a:defRPr sz="2400" b="0" i="0">
                <a:solidFill>
                  <a:schemeClr val="tx1"/>
                </a:solidFill>
                <a:latin typeface="Buenos Aires Book" pitchFamily="50" charset="0"/>
              </a:defRPr>
            </a:lvl1pPr>
          </a:lstStyle>
          <a:p>
            <a:pPr lvl="0"/>
            <a:r>
              <a:rPr lang="nl-NL" dirty="0" err="1"/>
              <a:t>Lorem</a:t>
            </a:r>
            <a:r>
              <a:rPr lang="nl-NL" dirty="0"/>
              <a:t> </a:t>
            </a:r>
            <a:r>
              <a:rPr lang="nl-NL" dirty="0" err="1"/>
              <a:t>ipsum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 </a:t>
            </a:r>
            <a:r>
              <a:rPr lang="nl-NL" dirty="0" err="1"/>
              <a:t>Iciuntio</a:t>
            </a:r>
            <a:r>
              <a:rPr lang="nl-NL" dirty="0"/>
              <a:t> </a:t>
            </a:r>
            <a:r>
              <a:rPr lang="nl-NL" dirty="0" err="1"/>
              <a:t>dolupis</a:t>
            </a:r>
            <a:r>
              <a:rPr lang="nl-NL" dirty="0"/>
              <a:t> sus, </a:t>
            </a:r>
            <a:r>
              <a:rPr lang="nl-NL" dirty="0" err="1"/>
              <a:t>ommolore</a:t>
            </a:r>
            <a:r>
              <a:rPr lang="nl-NL" dirty="0"/>
              <a:t> </a:t>
            </a:r>
            <a:r>
              <a:rPr lang="nl-NL" dirty="0" err="1"/>
              <a:t>nienis</a:t>
            </a:r>
            <a:r>
              <a:rPr lang="nl-NL" dirty="0"/>
              <a:t> </a:t>
            </a:r>
            <a:r>
              <a:rPr lang="nl-NL" dirty="0" err="1"/>
              <a:t>eum</a:t>
            </a:r>
            <a:r>
              <a:rPr lang="nl-NL" dirty="0"/>
              <a:t> </a:t>
            </a:r>
            <a:r>
              <a:rPr lang="nl-NL" dirty="0" err="1"/>
              <a:t>qui</a:t>
            </a:r>
            <a:r>
              <a:rPr lang="nl-NL" dirty="0"/>
              <a:t> </a:t>
            </a:r>
            <a:r>
              <a:rPr lang="nl-NL" dirty="0" err="1"/>
              <a:t>odi</a:t>
            </a:r>
            <a:r>
              <a:rPr lang="nl-NL" dirty="0"/>
              <a:t> </a:t>
            </a:r>
            <a:r>
              <a:rPr lang="nl-NL" dirty="0" err="1"/>
              <a:t>deriaspere</a:t>
            </a:r>
            <a:r>
              <a:rPr lang="nl-NL" dirty="0"/>
              <a:t>, </a:t>
            </a:r>
            <a:r>
              <a:rPr lang="nl-NL" dirty="0" err="1"/>
              <a:t>ullique</a:t>
            </a:r>
            <a:r>
              <a:rPr lang="nl-NL" dirty="0"/>
              <a:t> vent.</a:t>
            </a:r>
          </a:p>
        </p:txBody>
      </p:sp>
      <p:sp>
        <p:nvSpPr>
          <p:cNvPr id="8" name="Tijdelijke aanduiding voor tekst 12">
            <a:extLst>
              <a:ext uri="{FF2B5EF4-FFF2-40B4-BE49-F238E27FC236}">
                <a16:creationId xmlns:a16="http://schemas.microsoft.com/office/drawing/2014/main" id="{23222A84-36E9-EE44-821B-687190DF5A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4000" y="6193507"/>
            <a:ext cx="2690812" cy="664493"/>
          </a:xfrm>
          <a:prstGeom prst="rect">
            <a:avLst/>
          </a:prstGeom>
        </p:spPr>
        <p:txBody>
          <a:bodyPr lIns="0" anchor="ctr"/>
          <a:lstStyle>
            <a:lvl1pPr marL="0" indent="0">
              <a:buNone/>
              <a:defRPr sz="800" b="0" i="0">
                <a:solidFill>
                  <a:srgbClr val="554596"/>
                </a:solidFill>
                <a:latin typeface="Buenos Aires" pitchFamily="2" charset="77"/>
              </a:defRPr>
            </a:lvl1pPr>
            <a:lvl2pPr marL="457200" indent="0">
              <a:buNone/>
              <a:defRPr sz="800" b="0" i="0">
                <a:latin typeface="Buenos Aires" pitchFamily="2" charset="77"/>
              </a:defRPr>
            </a:lvl2pPr>
            <a:lvl3pPr marL="914400" indent="0">
              <a:buNone/>
              <a:defRPr sz="800" b="0" i="0">
                <a:latin typeface="Buenos Aires" pitchFamily="2" charset="77"/>
              </a:defRPr>
            </a:lvl3pPr>
            <a:lvl4pPr marL="1371600" indent="0">
              <a:buNone/>
              <a:defRPr sz="800" b="0" i="0">
                <a:latin typeface="Buenos Aires" pitchFamily="2" charset="77"/>
              </a:defRPr>
            </a:lvl4pPr>
            <a:lvl5pPr marL="1828800" indent="0">
              <a:buNone/>
              <a:defRPr sz="800" b="0" i="0">
                <a:latin typeface="Buenos Aires" pitchFamily="2" charset="77"/>
              </a:defRPr>
            </a:lvl5pPr>
          </a:lstStyle>
          <a:p>
            <a:pPr lvl="0"/>
            <a:r>
              <a:rPr lang="nl-NL" dirty="0"/>
              <a:t>De </a:t>
            </a:r>
            <a:r>
              <a:rPr lang="nl-NL" dirty="0" err="1"/>
              <a:t>Nobelaer</a:t>
            </a:r>
            <a:r>
              <a:rPr lang="nl-NL" dirty="0"/>
              <a:t> – Presentatietitel - Datum</a:t>
            </a:r>
          </a:p>
        </p:txBody>
      </p:sp>
      <p:pic>
        <p:nvPicPr>
          <p:cNvPr id="11" name="Afbeelding 10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936" y="6368458"/>
            <a:ext cx="2043064" cy="265245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370" y="-224297"/>
            <a:ext cx="48483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2388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 9 + 2 afbeeldingen - De Nobela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>
            <a:extLst>
              <a:ext uri="{FF2B5EF4-FFF2-40B4-BE49-F238E27FC236}">
                <a16:creationId xmlns:a16="http://schemas.microsoft.com/office/drawing/2014/main" id="{42F8FE80-6E3E-5F49-AB10-92F9A84893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056" y="-787489"/>
            <a:ext cx="11701630" cy="11701630"/>
          </a:xfrm>
          <a:prstGeom prst="rect">
            <a:avLst/>
          </a:prstGeom>
        </p:spPr>
      </p:pic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FDC57DB-9FB0-C349-A3A8-CB56E8043D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6057" y="606056"/>
            <a:ext cx="7916842" cy="12114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00"/>
              </a:lnSpc>
              <a:spcBef>
                <a:spcPts val="0"/>
              </a:spcBef>
              <a:buFontTx/>
              <a:buNone/>
              <a:defRPr sz="4400" b="1" i="0">
                <a:solidFill>
                  <a:srgbClr val="E8412C"/>
                </a:solidFill>
                <a:latin typeface="Buenos Aires" pitchFamily="2" charset="77"/>
              </a:defRPr>
            </a:lvl1pPr>
            <a:lvl2pPr marL="457200" indent="0">
              <a:buFontTx/>
              <a:buNone/>
              <a:defRPr sz="4400">
                <a:solidFill>
                  <a:srgbClr val="ECA5AF"/>
                </a:solidFill>
              </a:defRPr>
            </a:lvl2pPr>
            <a:lvl3pPr marL="914400" indent="0">
              <a:buFontTx/>
              <a:buNone/>
              <a:defRPr sz="4400">
                <a:solidFill>
                  <a:srgbClr val="ECA5AF"/>
                </a:solidFill>
              </a:defRPr>
            </a:lvl3pPr>
            <a:lvl4pPr marL="1371600" indent="0">
              <a:buFontTx/>
              <a:buNone/>
              <a:defRPr sz="4400">
                <a:solidFill>
                  <a:srgbClr val="ECA5AF"/>
                </a:solidFill>
              </a:defRPr>
            </a:lvl4pPr>
            <a:lvl5pPr marL="1828800" indent="0">
              <a:buFontTx/>
              <a:buNone/>
              <a:defRPr sz="4400">
                <a:solidFill>
                  <a:srgbClr val="ECA5AF"/>
                </a:solidFill>
              </a:defRPr>
            </a:lvl5pPr>
          </a:lstStyle>
          <a:p>
            <a:pPr lvl="0"/>
            <a:r>
              <a:rPr lang="nl-NL" dirty="0"/>
              <a:t>Titel van de slide</a:t>
            </a:r>
          </a:p>
          <a:p>
            <a:pPr lvl="0"/>
            <a:r>
              <a:rPr lang="nl-NL" dirty="0"/>
              <a:t>van max. 2 regels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B6AD04AC-7BF2-754F-A8AD-32C6D3CB42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6425" y="2062163"/>
            <a:ext cx="10892586" cy="13668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80"/>
              </a:lnSpc>
              <a:spcBef>
                <a:spcPts val="0"/>
              </a:spcBef>
              <a:buFontTx/>
              <a:buNone/>
              <a:defRPr sz="2400" b="1" i="0">
                <a:solidFill>
                  <a:schemeClr val="tx1"/>
                </a:solidFill>
                <a:latin typeface="Buenos Aires" pitchFamily="2" charset="77"/>
              </a:defRPr>
            </a:lvl1pPr>
          </a:lstStyle>
          <a:p>
            <a:pPr lvl="0"/>
            <a:r>
              <a:rPr lang="nl-NL" dirty="0" err="1"/>
              <a:t>Lorem</a:t>
            </a:r>
            <a:r>
              <a:rPr lang="nl-NL" dirty="0"/>
              <a:t> </a:t>
            </a:r>
            <a:r>
              <a:rPr lang="nl-NL" dirty="0" err="1"/>
              <a:t>ipsum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 </a:t>
            </a:r>
            <a:r>
              <a:rPr lang="nl-NL" dirty="0" err="1"/>
              <a:t>Iciuntio</a:t>
            </a:r>
            <a:r>
              <a:rPr lang="nl-NL" dirty="0"/>
              <a:t> </a:t>
            </a:r>
            <a:r>
              <a:rPr lang="nl-NL" dirty="0" err="1"/>
              <a:t>dolupis</a:t>
            </a:r>
            <a:r>
              <a:rPr lang="nl-NL" dirty="0"/>
              <a:t> sus, </a:t>
            </a:r>
            <a:r>
              <a:rPr lang="nl-NL" dirty="0" err="1"/>
              <a:t>ommolore</a:t>
            </a:r>
            <a:r>
              <a:rPr lang="nl-NL" dirty="0"/>
              <a:t> </a:t>
            </a:r>
            <a:r>
              <a:rPr lang="nl-NL" dirty="0" err="1"/>
              <a:t>nienis</a:t>
            </a:r>
            <a:r>
              <a:rPr lang="nl-NL" dirty="0"/>
              <a:t> </a:t>
            </a:r>
            <a:r>
              <a:rPr lang="nl-NL" dirty="0" err="1"/>
              <a:t>eum</a:t>
            </a:r>
            <a:r>
              <a:rPr lang="nl-NL" dirty="0"/>
              <a:t> </a:t>
            </a:r>
            <a:r>
              <a:rPr lang="nl-NL" dirty="0" err="1"/>
              <a:t>qui</a:t>
            </a:r>
            <a:r>
              <a:rPr lang="nl-NL" dirty="0"/>
              <a:t> </a:t>
            </a:r>
            <a:r>
              <a:rPr lang="nl-NL" dirty="0" err="1"/>
              <a:t>odi</a:t>
            </a:r>
            <a:r>
              <a:rPr lang="nl-NL" dirty="0"/>
              <a:t> </a:t>
            </a:r>
            <a:r>
              <a:rPr lang="nl-NL" dirty="0" err="1"/>
              <a:t>deriaspere</a:t>
            </a:r>
            <a:r>
              <a:rPr lang="nl-NL" dirty="0"/>
              <a:t>, </a:t>
            </a:r>
            <a:r>
              <a:rPr lang="nl-NL" dirty="0" err="1"/>
              <a:t>ullique</a:t>
            </a:r>
            <a:r>
              <a:rPr lang="nl-NL" dirty="0"/>
              <a:t> vent.</a:t>
            </a:r>
          </a:p>
        </p:txBody>
      </p:sp>
      <p:sp>
        <p:nvSpPr>
          <p:cNvPr id="10" name="Tijdelijke aanduiding voor tekst 5">
            <a:extLst>
              <a:ext uri="{FF2B5EF4-FFF2-40B4-BE49-F238E27FC236}">
                <a16:creationId xmlns:a16="http://schemas.microsoft.com/office/drawing/2014/main" id="{6C042A94-427B-3E4F-8BA0-491CEF6FD8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6425" y="3668381"/>
            <a:ext cx="10892586" cy="204130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80"/>
              </a:lnSpc>
              <a:spcBef>
                <a:spcPts val="0"/>
              </a:spcBef>
              <a:buFontTx/>
              <a:buNone/>
              <a:defRPr sz="2400" b="0" i="0">
                <a:solidFill>
                  <a:schemeClr val="tx1"/>
                </a:solidFill>
                <a:latin typeface="Buenos Aires Book" pitchFamily="2" charset="77"/>
              </a:defRPr>
            </a:lvl1pPr>
          </a:lstStyle>
          <a:p>
            <a:pPr lvl="0"/>
            <a:r>
              <a:rPr lang="nl-NL" dirty="0" err="1"/>
              <a:t>Lorem</a:t>
            </a:r>
            <a:r>
              <a:rPr lang="nl-NL" dirty="0"/>
              <a:t> </a:t>
            </a:r>
            <a:r>
              <a:rPr lang="nl-NL" dirty="0" err="1"/>
              <a:t>ipsum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 </a:t>
            </a:r>
            <a:r>
              <a:rPr lang="nl-NL" dirty="0" err="1"/>
              <a:t>Iciuntio</a:t>
            </a:r>
            <a:r>
              <a:rPr lang="nl-NL" dirty="0"/>
              <a:t> </a:t>
            </a:r>
            <a:r>
              <a:rPr lang="nl-NL" dirty="0" err="1"/>
              <a:t>dolupis</a:t>
            </a:r>
            <a:r>
              <a:rPr lang="nl-NL" dirty="0"/>
              <a:t> sus, </a:t>
            </a:r>
            <a:r>
              <a:rPr lang="nl-NL" dirty="0" err="1"/>
              <a:t>ommolore</a:t>
            </a:r>
            <a:r>
              <a:rPr lang="nl-NL" dirty="0"/>
              <a:t> </a:t>
            </a:r>
            <a:r>
              <a:rPr lang="nl-NL" dirty="0" err="1"/>
              <a:t>nienis</a:t>
            </a:r>
            <a:r>
              <a:rPr lang="nl-NL" dirty="0"/>
              <a:t> </a:t>
            </a:r>
            <a:r>
              <a:rPr lang="nl-NL" dirty="0" err="1"/>
              <a:t>eum</a:t>
            </a:r>
            <a:r>
              <a:rPr lang="nl-NL" dirty="0"/>
              <a:t> </a:t>
            </a:r>
            <a:r>
              <a:rPr lang="nl-NL" dirty="0" err="1"/>
              <a:t>qui</a:t>
            </a:r>
            <a:r>
              <a:rPr lang="nl-NL" dirty="0"/>
              <a:t> </a:t>
            </a:r>
            <a:r>
              <a:rPr lang="nl-NL" dirty="0" err="1"/>
              <a:t>odi</a:t>
            </a:r>
            <a:r>
              <a:rPr lang="nl-NL" dirty="0"/>
              <a:t> </a:t>
            </a:r>
            <a:r>
              <a:rPr lang="nl-NL" dirty="0" err="1"/>
              <a:t>deriaspere</a:t>
            </a:r>
            <a:r>
              <a:rPr lang="nl-NL" dirty="0"/>
              <a:t>, </a:t>
            </a:r>
            <a:r>
              <a:rPr lang="nl-NL" dirty="0" err="1"/>
              <a:t>ullique</a:t>
            </a:r>
            <a:r>
              <a:rPr lang="nl-NL" dirty="0"/>
              <a:t> vent. </a:t>
            </a:r>
            <a:r>
              <a:rPr lang="nl-NL" dirty="0" err="1"/>
              <a:t>Lorem</a:t>
            </a:r>
            <a:r>
              <a:rPr lang="nl-NL" dirty="0"/>
              <a:t> sus, </a:t>
            </a:r>
            <a:r>
              <a:rPr lang="nl-NL" dirty="0" err="1"/>
              <a:t>ommolore</a:t>
            </a:r>
            <a:r>
              <a:rPr lang="nl-NL" dirty="0"/>
              <a:t> </a:t>
            </a:r>
            <a:r>
              <a:rPr lang="nl-NL" dirty="0" err="1"/>
              <a:t>nienis</a:t>
            </a:r>
            <a:r>
              <a:rPr lang="nl-NL" dirty="0"/>
              <a:t> </a:t>
            </a:r>
            <a:r>
              <a:rPr lang="nl-NL" dirty="0" err="1"/>
              <a:t>eum</a:t>
            </a:r>
            <a:r>
              <a:rPr lang="nl-NL" dirty="0"/>
              <a:t> </a:t>
            </a:r>
            <a:r>
              <a:rPr lang="nl-NL" dirty="0" err="1"/>
              <a:t>qui</a:t>
            </a:r>
            <a:r>
              <a:rPr lang="nl-NL" dirty="0"/>
              <a:t> </a:t>
            </a:r>
            <a:r>
              <a:rPr lang="nl-NL" dirty="0" err="1"/>
              <a:t>odi</a:t>
            </a:r>
            <a:r>
              <a:rPr lang="nl-NL" dirty="0"/>
              <a:t> </a:t>
            </a:r>
            <a:r>
              <a:rPr lang="nl-NL" dirty="0" err="1"/>
              <a:t>deriaspere</a:t>
            </a:r>
            <a:r>
              <a:rPr lang="nl-NL" dirty="0"/>
              <a:t>, </a:t>
            </a:r>
            <a:r>
              <a:rPr lang="nl-NL" dirty="0" err="1"/>
              <a:t>ullique</a:t>
            </a:r>
            <a:r>
              <a:rPr lang="nl-NL" dirty="0"/>
              <a:t> vent.</a:t>
            </a:r>
          </a:p>
        </p:txBody>
      </p:sp>
      <p:sp>
        <p:nvSpPr>
          <p:cNvPr id="8" name="Tijdelijke aanduiding voor tekst 12">
            <a:extLst>
              <a:ext uri="{FF2B5EF4-FFF2-40B4-BE49-F238E27FC236}">
                <a16:creationId xmlns:a16="http://schemas.microsoft.com/office/drawing/2014/main" id="{23222A84-36E9-EE44-821B-687190DF5A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4000" y="6193507"/>
            <a:ext cx="2690812" cy="664493"/>
          </a:xfrm>
          <a:prstGeom prst="rect">
            <a:avLst/>
          </a:prstGeom>
        </p:spPr>
        <p:txBody>
          <a:bodyPr lIns="0" anchor="ctr"/>
          <a:lstStyle>
            <a:lvl1pPr marL="0" indent="0">
              <a:buNone/>
              <a:defRPr sz="800" b="0" i="0">
                <a:solidFill>
                  <a:srgbClr val="554596"/>
                </a:solidFill>
                <a:latin typeface="Buenos Aires" pitchFamily="2" charset="77"/>
              </a:defRPr>
            </a:lvl1pPr>
            <a:lvl2pPr marL="457200" indent="0">
              <a:buNone/>
              <a:defRPr sz="800" b="0" i="0">
                <a:latin typeface="Buenos Aires" pitchFamily="2" charset="77"/>
              </a:defRPr>
            </a:lvl2pPr>
            <a:lvl3pPr marL="914400" indent="0">
              <a:buNone/>
              <a:defRPr sz="800" b="0" i="0">
                <a:latin typeface="Buenos Aires" pitchFamily="2" charset="77"/>
              </a:defRPr>
            </a:lvl3pPr>
            <a:lvl4pPr marL="1371600" indent="0">
              <a:buNone/>
              <a:defRPr sz="800" b="0" i="0">
                <a:latin typeface="Buenos Aires" pitchFamily="2" charset="77"/>
              </a:defRPr>
            </a:lvl4pPr>
            <a:lvl5pPr marL="1828800" indent="0">
              <a:buNone/>
              <a:defRPr sz="800" b="0" i="0">
                <a:latin typeface="Buenos Aires" pitchFamily="2" charset="77"/>
              </a:defRPr>
            </a:lvl5pPr>
          </a:lstStyle>
          <a:p>
            <a:pPr lvl="0"/>
            <a:r>
              <a:rPr lang="nl-NL" dirty="0"/>
              <a:t>De </a:t>
            </a:r>
            <a:r>
              <a:rPr lang="nl-NL" dirty="0" err="1"/>
              <a:t>Nobelaer</a:t>
            </a:r>
            <a:r>
              <a:rPr lang="nl-NL" dirty="0"/>
              <a:t> – Presentatietitel - Datum</a:t>
            </a:r>
          </a:p>
        </p:txBody>
      </p:sp>
      <p:pic>
        <p:nvPicPr>
          <p:cNvPr id="11" name="Afbeelding 10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936" y="6368458"/>
            <a:ext cx="2043064" cy="26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6705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slide 3 afbeeldingen - De Nobela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afbeelding 2">
            <a:extLst>
              <a:ext uri="{FF2B5EF4-FFF2-40B4-BE49-F238E27FC236}">
                <a16:creationId xmlns:a16="http://schemas.microsoft.com/office/drawing/2014/main" id="{A2F42CCE-84FC-404B-8691-8430C89A9AD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968085" y="3149784"/>
            <a:ext cx="6229535" cy="3088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Buenos Aires Book" pitchFamily="2" charset="77"/>
              </a:defRPr>
            </a:lvl1pPr>
          </a:lstStyle>
          <a:p>
            <a:r>
              <a:rPr lang="nl-NL" dirty="0"/>
              <a:t>Klik op het pictogram als je een afbeelding wilt toevoegen</a:t>
            </a:r>
          </a:p>
        </p:txBody>
      </p:sp>
      <p:sp>
        <p:nvSpPr>
          <p:cNvPr id="8" name="Tijdelijke aanduiding voor afbeelding 2">
            <a:extLst>
              <a:ext uri="{FF2B5EF4-FFF2-40B4-BE49-F238E27FC236}">
                <a16:creationId xmlns:a16="http://schemas.microsoft.com/office/drawing/2014/main" id="{CAB2FAD8-5794-5144-B28F-1E56AEBC528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5964865" cy="6193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Buenos Aires Book" pitchFamily="2" charset="77"/>
              </a:defRPr>
            </a:lvl1pPr>
          </a:lstStyle>
          <a:p>
            <a:r>
              <a:rPr lang="nl-NL" dirty="0"/>
              <a:t>Klik op het pictogram als je een afbeelding wilt toevoegen</a:t>
            </a:r>
          </a:p>
        </p:txBody>
      </p:sp>
      <p:sp>
        <p:nvSpPr>
          <p:cNvPr id="6" name="Tijdelijke aanduiding voor tekst 12">
            <a:extLst>
              <a:ext uri="{FF2B5EF4-FFF2-40B4-BE49-F238E27FC236}">
                <a16:creationId xmlns:a16="http://schemas.microsoft.com/office/drawing/2014/main" id="{1287DBA6-5659-8749-B6F3-5F515A7E597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4000" y="6193507"/>
            <a:ext cx="2690812" cy="664493"/>
          </a:xfrm>
          <a:prstGeom prst="rect">
            <a:avLst/>
          </a:prstGeom>
        </p:spPr>
        <p:txBody>
          <a:bodyPr lIns="0" anchor="ctr"/>
          <a:lstStyle>
            <a:lvl1pPr marL="0" indent="0">
              <a:buNone/>
              <a:defRPr sz="800" b="0" i="0">
                <a:solidFill>
                  <a:srgbClr val="554596"/>
                </a:solidFill>
                <a:latin typeface="Buenos Aires" pitchFamily="2" charset="77"/>
              </a:defRPr>
            </a:lvl1pPr>
            <a:lvl2pPr marL="457200" indent="0">
              <a:buNone/>
              <a:defRPr sz="800" b="0" i="0">
                <a:latin typeface="Buenos Aires" pitchFamily="2" charset="77"/>
              </a:defRPr>
            </a:lvl2pPr>
            <a:lvl3pPr marL="914400" indent="0">
              <a:buNone/>
              <a:defRPr sz="800" b="0" i="0">
                <a:latin typeface="Buenos Aires" pitchFamily="2" charset="77"/>
              </a:defRPr>
            </a:lvl3pPr>
            <a:lvl4pPr marL="1371600" indent="0">
              <a:buNone/>
              <a:defRPr sz="800" b="0" i="0">
                <a:latin typeface="Buenos Aires" pitchFamily="2" charset="77"/>
              </a:defRPr>
            </a:lvl4pPr>
            <a:lvl5pPr marL="1828800" indent="0">
              <a:buNone/>
              <a:defRPr sz="800" b="0" i="0">
                <a:latin typeface="Buenos Aires" pitchFamily="2" charset="77"/>
              </a:defRPr>
            </a:lvl5pPr>
          </a:lstStyle>
          <a:p>
            <a:pPr lvl="0"/>
            <a:r>
              <a:rPr lang="nl-NL" dirty="0"/>
              <a:t>De </a:t>
            </a:r>
            <a:r>
              <a:rPr lang="nl-NL" dirty="0" err="1"/>
              <a:t>Nobelaer</a:t>
            </a:r>
            <a:r>
              <a:rPr lang="nl-NL" dirty="0"/>
              <a:t> – Presentatietitel - Datum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936" y="6368458"/>
            <a:ext cx="2043064" cy="265245"/>
          </a:xfrm>
          <a:prstGeom prst="rect">
            <a:avLst/>
          </a:prstGeom>
        </p:spPr>
      </p:pic>
      <p:sp>
        <p:nvSpPr>
          <p:cNvPr id="9" name="Tijdelijke aanduiding voor afbeelding 2">
            <a:extLst>
              <a:ext uri="{FF2B5EF4-FFF2-40B4-BE49-F238E27FC236}">
                <a16:creationId xmlns:a16="http://schemas.microsoft.com/office/drawing/2014/main" id="{FDF8BDE8-6418-A94B-8D8B-C29C113E9DF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68905" y="60984"/>
            <a:ext cx="6229535" cy="3088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Buenos Aires Book" pitchFamily="2" charset="77"/>
              </a:defRPr>
            </a:lvl1pPr>
          </a:lstStyle>
          <a:p>
            <a:r>
              <a:rPr lang="nl-NL" dirty="0"/>
              <a:t>Klik op het pictogram als je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9684200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slide 1 afbeelding - De Nobela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2">
            <a:extLst>
              <a:ext uri="{FF2B5EF4-FFF2-40B4-BE49-F238E27FC236}">
                <a16:creationId xmlns:a16="http://schemas.microsoft.com/office/drawing/2014/main" id="{CAB2FAD8-5794-5144-B28F-1E56AEBC528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193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Buenos Aires Book" pitchFamily="2" charset="77"/>
              </a:defRPr>
            </a:lvl1pPr>
          </a:lstStyle>
          <a:p>
            <a:r>
              <a:rPr lang="nl-NL" dirty="0"/>
              <a:t>Klik op het pictogram als je een afbeelding wilt toevoegen</a:t>
            </a:r>
          </a:p>
        </p:txBody>
      </p:sp>
      <p:sp>
        <p:nvSpPr>
          <p:cNvPr id="9" name="Tijdelijke aanduiding voor tekst 5">
            <a:extLst>
              <a:ext uri="{FF2B5EF4-FFF2-40B4-BE49-F238E27FC236}">
                <a16:creationId xmlns:a16="http://schemas.microsoft.com/office/drawing/2014/main" id="{A6854B22-2583-4345-9F87-2F74CD400F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88991" y="6193506"/>
            <a:ext cx="5262846" cy="664493"/>
          </a:xfrm>
          <a:prstGeom prst="rect">
            <a:avLst/>
          </a:prstGeom>
        </p:spPr>
        <p:txBody>
          <a:bodyPr anchor="ctr"/>
          <a:lstStyle>
            <a:lvl1pPr marL="0" indent="0" algn="r">
              <a:lnSpc>
                <a:spcPts val="248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Buenos Aires Book" pitchFamily="2" charset="77"/>
              </a:defRPr>
            </a:lvl1pPr>
          </a:lstStyle>
          <a:p>
            <a:pPr lvl="0"/>
            <a:r>
              <a:rPr lang="nl-NL" dirty="0"/>
              <a:t>Bijschrift (optioneel)</a:t>
            </a:r>
          </a:p>
        </p:txBody>
      </p:sp>
      <p:sp>
        <p:nvSpPr>
          <p:cNvPr id="5" name="Tijdelijke aanduiding voor tekst 12">
            <a:extLst>
              <a:ext uri="{FF2B5EF4-FFF2-40B4-BE49-F238E27FC236}">
                <a16:creationId xmlns:a16="http://schemas.microsoft.com/office/drawing/2014/main" id="{F011A77F-4A23-D043-88C6-A1049C7034A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4000" y="6193507"/>
            <a:ext cx="2690812" cy="664493"/>
          </a:xfrm>
          <a:prstGeom prst="rect">
            <a:avLst/>
          </a:prstGeom>
        </p:spPr>
        <p:txBody>
          <a:bodyPr lIns="0" anchor="ctr"/>
          <a:lstStyle>
            <a:lvl1pPr marL="0" indent="0">
              <a:buNone/>
              <a:defRPr sz="800" b="0" i="0">
                <a:solidFill>
                  <a:srgbClr val="554596"/>
                </a:solidFill>
                <a:latin typeface="Buenos Aires" pitchFamily="2" charset="77"/>
              </a:defRPr>
            </a:lvl1pPr>
            <a:lvl2pPr marL="457200" indent="0">
              <a:buNone/>
              <a:defRPr sz="800" b="0" i="0">
                <a:latin typeface="Buenos Aires" pitchFamily="2" charset="77"/>
              </a:defRPr>
            </a:lvl2pPr>
            <a:lvl3pPr marL="914400" indent="0">
              <a:buNone/>
              <a:defRPr sz="800" b="0" i="0">
                <a:latin typeface="Buenos Aires" pitchFamily="2" charset="77"/>
              </a:defRPr>
            </a:lvl3pPr>
            <a:lvl4pPr marL="1371600" indent="0">
              <a:buNone/>
              <a:defRPr sz="800" b="0" i="0">
                <a:latin typeface="Buenos Aires" pitchFamily="2" charset="77"/>
              </a:defRPr>
            </a:lvl4pPr>
            <a:lvl5pPr marL="1828800" indent="0">
              <a:buNone/>
              <a:defRPr sz="800" b="0" i="0">
                <a:latin typeface="Buenos Aires" pitchFamily="2" charset="77"/>
              </a:defRPr>
            </a:lvl5pPr>
          </a:lstStyle>
          <a:p>
            <a:pPr lvl="0"/>
            <a:r>
              <a:rPr lang="nl-NL" dirty="0"/>
              <a:t>De </a:t>
            </a:r>
            <a:r>
              <a:rPr lang="nl-NL" dirty="0" err="1"/>
              <a:t>Nobelaer</a:t>
            </a:r>
            <a:r>
              <a:rPr lang="nl-NL" dirty="0"/>
              <a:t> – Presentatietitel - Datum</a:t>
            </a:r>
          </a:p>
        </p:txBody>
      </p:sp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936" y="6368458"/>
            <a:ext cx="2043064" cy="26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2102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slide - De Nobela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12">
            <a:extLst>
              <a:ext uri="{FF2B5EF4-FFF2-40B4-BE49-F238E27FC236}">
                <a16:creationId xmlns:a16="http://schemas.microsoft.com/office/drawing/2014/main" id="{F011A77F-4A23-D043-88C6-A1049C7034A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4000" y="6193507"/>
            <a:ext cx="2690812" cy="664493"/>
          </a:xfrm>
          <a:prstGeom prst="rect">
            <a:avLst/>
          </a:prstGeom>
        </p:spPr>
        <p:txBody>
          <a:bodyPr lIns="0" anchor="ctr"/>
          <a:lstStyle>
            <a:lvl1pPr marL="0" indent="0">
              <a:buNone/>
              <a:defRPr sz="800" b="0" i="0">
                <a:solidFill>
                  <a:srgbClr val="554596"/>
                </a:solidFill>
                <a:latin typeface="Buenos Aires" pitchFamily="2" charset="77"/>
              </a:defRPr>
            </a:lvl1pPr>
            <a:lvl2pPr marL="457200" indent="0">
              <a:buNone/>
              <a:defRPr sz="800" b="0" i="0">
                <a:latin typeface="Buenos Aires" pitchFamily="2" charset="77"/>
              </a:defRPr>
            </a:lvl2pPr>
            <a:lvl3pPr marL="914400" indent="0">
              <a:buNone/>
              <a:defRPr sz="800" b="0" i="0">
                <a:latin typeface="Buenos Aires" pitchFamily="2" charset="77"/>
              </a:defRPr>
            </a:lvl3pPr>
            <a:lvl4pPr marL="1371600" indent="0">
              <a:buNone/>
              <a:defRPr sz="800" b="0" i="0">
                <a:latin typeface="Buenos Aires" pitchFamily="2" charset="77"/>
              </a:defRPr>
            </a:lvl4pPr>
            <a:lvl5pPr marL="1828800" indent="0">
              <a:buNone/>
              <a:defRPr sz="800" b="0" i="0">
                <a:latin typeface="Buenos Aires" pitchFamily="2" charset="77"/>
              </a:defRPr>
            </a:lvl5pPr>
          </a:lstStyle>
          <a:p>
            <a:pPr lvl="0"/>
            <a:r>
              <a:rPr lang="nl-NL" dirty="0"/>
              <a:t>De </a:t>
            </a:r>
            <a:r>
              <a:rPr lang="nl-NL" dirty="0" err="1"/>
              <a:t>Nobelaer</a:t>
            </a:r>
            <a:r>
              <a:rPr lang="nl-NL" dirty="0"/>
              <a:t> – Presentatietitel - Datum</a:t>
            </a:r>
          </a:p>
        </p:txBody>
      </p:sp>
      <p:sp>
        <p:nvSpPr>
          <p:cNvPr id="3" name="Tijdelijke aanduiding voor media 2"/>
          <p:cNvSpPr>
            <a:spLocks noGrp="1"/>
          </p:cNvSpPr>
          <p:nvPr>
            <p:ph type="media" sz="quarter" idx="19" hasCustomPrompt="1"/>
          </p:nvPr>
        </p:nvSpPr>
        <p:spPr>
          <a:xfrm>
            <a:off x="0" y="6243"/>
            <a:ext cx="12192000" cy="6193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Buenos Aires Book" pitchFamily="50" charset="0"/>
              </a:defRPr>
            </a:lvl1pPr>
          </a:lstStyle>
          <a:p>
            <a:r>
              <a:rPr lang="en-US" dirty="0" err="1"/>
              <a:t>Klik</a:t>
            </a:r>
            <a:r>
              <a:rPr lang="en-US" dirty="0"/>
              <a:t> op het </a:t>
            </a:r>
            <a:r>
              <a:rPr lang="en-US" dirty="0" err="1"/>
              <a:t>pictrogram</a:t>
            </a:r>
            <a:r>
              <a:rPr lang="en-US" dirty="0"/>
              <a:t> </a:t>
            </a:r>
            <a:r>
              <a:rPr lang="en-US" dirty="0" err="1"/>
              <a:t>als</a:t>
            </a:r>
            <a:r>
              <a:rPr lang="en-US" dirty="0"/>
              <a:t> je </a:t>
            </a:r>
            <a:r>
              <a:rPr lang="en-US" dirty="0" err="1"/>
              <a:t>een</a:t>
            </a:r>
            <a:r>
              <a:rPr lang="en-US" dirty="0"/>
              <a:t> video wilt </a:t>
            </a:r>
            <a:r>
              <a:rPr lang="en-US" dirty="0" err="1"/>
              <a:t>toevoegen</a:t>
            </a:r>
            <a:endParaRPr lang="nl-NL" dirty="0"/>
          </a:p>
        </p:txBody>
      </p:sp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936" y="6368458"/>
            <a:ext cx="2043064" cy="265245"/>
          </a:xfrm>
          <a:prstGeom prst="rect">
            <a:avLst/>
          </a:prstGeom>
        </p:spPr>
      </p:pic>
      <p:sp>
        <p:nvSpPr>
          <p:cNvPr id="8" name="Tijdelijke aanduiding voor tekst 5">
            <a:extLst>
              <a:ext uri="{FF2B5EF4-FFF2-40B4-BE49-F238E27FC236}">
                <a16:creationId xmlns:a16="http://schemas.microsoft.com/office/drawing/2014/main" id="{A6854B22-2583-4345-9F87-2F74CD400F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88991" y="6193506"/>
            <a:ext cx="5262846" cy="664493"/>
          </a:xfrm>
          <a:prstGeom prst="rect">
            <a:avLst/>
          </a:prstGeom>
        </p:spPr>
        <p:txBody>
          <a:bodyPr anchor="ctr"/>
          <a:lstStyle>
            <a:lvl1pPr marL="0" indent="0" algn="r">
              <a:lnSpc>
                <a:spcPts val="248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Buenos Aires Book" pitchFamily="2" charset="77"/>
              </a:defRPr>
            </a:lvl1pPr>
          </a:lstStyle>
          <a:p>
            <a:pPr lvl="0"/>
            <a:r>
              <a:rPr lang="nl-NL" dirty="0"/>
              <a:t>Bijschrift (optioneel)</a:t>
            </a:r>
          </a:p>
        </p:txBody>
      </p:sp>
    </p:spTree>
    <p:extLst>
      <p:ext uri="{BB962C8B-B14F-4D97-AF65-F5344CB8AC3E}">
        <p14:creationId xmlns:p14="http://schemas.microsoft.com/office/powerpoint/2010/main" val="27714740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slide - De Nobela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3">
            <a:extLst>
              <a:ext uri="{FF2B5EF4-FFF2-40B4-BE49-F238E27FC236}">
                <a16:creationId xmlns:a16="http://schemas.microsoft.com/office/drawing/2014/main" id="{E6FE7A12-9E3F-C94E-8575-52991E8375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6056" y="606056"/>
            <a:ext cx="10984909" cy="53162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00"/>
              </a:lnSpc>
              <a:spcBef>
                <a:spcPts val="0"/>
              </a:spcBef>
              <a:buFontTx/>
              <a:buNone/>
              <a:defRPr sz="4400" b="1" i="0">
                <a:solidFill>
                  <a:srgbClr val="554596"/>
                </a:solidFill>
                <a:latin typeface="Buenos Aires" pitchFamily="2" charset="77"/>
              </a:defRPr>
            </a:lvl1pPr>
            <a:lvl2pPr marL="457200" indent="0">
              <a:buFontTx/>
              <a:buNone/>
              <a:defRPr sz="4400">
                <a:solidFill>
                  <a:srgbClr val="ECA5AF"/>
                </a:solidFill>
              </a:defRPr>
            </a:lvl2pPr>
            <a:lvl3pPr marL="914400" indent="0">
              <a:buFontTx/>
              <a:buNone/>
              <a:defRPr sz="4400">
                <a:solidFill>
                  <a:srgbClr val="ECA5AF"/>
                </a:solidFill>
              </a:defRPr>
            </a:lvl3pPr>
            <a:lvl4pPr marL="1371600" indent="0">
              <a:buFontTx/>
              <a:buNone/>
              <a:defRPr sz="4400">
                <a:solidFill>
                  <a:srgbClr val="ECA5AF"/>
                </a:solidFill>
              </a:defRPr>
            </a:lvl4pPr>
            <a:lvl5pPr marL="1828800" indent="0">
              <a:buFontTx/>
              <a:buNone/>
              <a:defRPr sz="4400">
                <a:solidFill>
                  <a:srgbClr val="ECA5AF"/>
                </a:solidFill>
              </a:defRPr>
            </a:lvl5pPr>
          </a:lstStyle>
          <a:p>
            <a:pPr lvl="0"/>
            <a:r>
              <a:rPr lang="nl-NL" dirty="0"/>
              <a:t>Tabel</a:t>
            </a:r>
          </a:p>
        </p:txBody>
      </p:sp>
      <p:sp>
        <p:nvSpPr>
          <p:cNvPr id="4" name="Tijdelijke aanduiding voor tabel 3">
            <a:extLst>
              <a:ext uri="{FF2B5EF4-FFF2-40B4-BE49-F238E27FC236}">
                <a16:creationId xmlns:a16="http://schemas.microsoft.com/office/drawing/2014/main" id="{C6A6392F-2A10-E94C-819C-07030BE59CC2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606057" y="1372269"/>
            <a:ext cx="10984909" cy="48212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Buenos Aires Book" pitchFamily="2" charset="77"/>
              </a:defRPr>
            </a:lvl1pPr>
          </a:lstStyle>
          <a:p>
            <a:r>
              <a:rPr lang="nl-NL" dirty="0"/>
              <a:t>Klik op het pictogram als je een tabel wilt toevoegen</a:t>
            </a:r>
          </a:p>
        </p:txBody>
      </p:sp>
      <p:sp>
        <p:nvSpPr>
          <p:cNvPr id="5" name="Tijdelijke aanduiding voor tekst 12">
            <a:extLst>
              <a:ext uri="{FF2B5EF4-FFF2-40B4-BE49-F238E27FC236}">
                <a16:creationId xmlns:a16="http://schemas.microsoft.com/office/drawing/2014/main" id="{2A63D253-F9F3-EC4D-A142-871A5B4236A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4000" y="6193507"/>
            <a:ext cx="2690812" cy="664493"/>
          </a:xfrm>
          <a:prstGeom prst="rect">
            <a:avLst/>
          </a:prstGeom>
        </p:spPr>
        <p:txBody>
          <a:bodyPr lIns="0" anchor="ctr"/>
          <a:lstStyle>
            <a:lvl1pPr marL="0" indent="0">
              <a:buNone/>
              <a:defRPr sz="800" b="0" i="0">
                <a:solidFill>
                  <a:srgbClr val="554596"/>
                </a:solidFill>
                <a:latin typeface="Buenos Aires" pitchFamily="2" charset="77"/>
              </a:defRPr>
            </a:lvl1pPr>
            <a:lvl2pPr marL="457200" indent="0">
              <a:buNone/>
              <a:defRPr sz="800" b="0" i="0">
                <a:latin typeface="Buenos Aires" pitchFamily="2" charset="77"/>
              </a:defRPr>
            </a:lvl2pPr>
            <a:lvl3pPr marL="914400" indent="0">
              <a:buNone/>
              <a:defRPr sz="800" b="0" i="0">
                <a:latin typeface="Buenos Aires" pitchFamily="2" charset="77"/>
              </a:defRPr>
            </a:lvl3pPr>
            <a:lvl4pPr marL="1371600" indent="0">
              <a:buNone/>
              <a:defRPr sz="800" b="0" i="0">
                <a:latin typeface="Buenos Aires" pitchFamily="2" charset="77"/>
              </a:defRPr>
            </a:lvl4pPr>
            <a:lvl5pPr marL="1828800" indent="0">
              <a:buNone/>
              <a:defRPr sz="800" b="0" i="0">
                <a:latin typeface="Buenos Aires" pitchFamily="2" charset="77"/>
              </a:defRPr>
            </a:lvl5pPr>
          </a:lstStyle>
          <a:p>
            <a:pPr lvl="0"/>
            <a:r>
              <a:rPr lang="nl-NL" dirty="0"/>
              <a:t>De </a:t>
            </a:r>
            <a:r>
              <a:rPr lang="nl-NL" dirty="0" err="1"/>
              <a:t>Nobelaer</a:t>
            </a:r>
            <a:r>
              <a:rPr lang="nl-NL" dirty="0"/>
              <a:t> – Presentatietitel - Datum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936" y="6368458"/>
            <a:ext cx="2043064" cy="26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5269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danktslide - De Nobelaer">
    <p:bg>
      <p:bgPr>
        <a:solidFill>
          <a:srgbClr val="5545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3CDC97BA-5D43-A343-AC3B-0D17228382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919798" y="1275330"/>
            <a:ext cx="5272202" cy="5586022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F8615843-43AA-EA44-8A4C-C7651DF2AD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43108" b="42598"/>
          <a:stretch/>
        </p:blipFill>
        <p:spPr>
          <a:xfrm>
            <a:off x="324000" y="324001"/>
            <a:ext cx="2286000" cy="297712"/>
          </a:xfrm>
          <a:prstGeom prst="rect">
            <a:avLst/>
          </a:prstGeom>
        </p:spPr>
      </p:pic>
      <p:sp>
        <p:nvSpPr>
          <p:cNvPr id="24" name="Tekstvak 23">
            <a:extLst>
              <a:ext uri="{FF2B5EF4-FFF2-40B4-BE49-F238E27FC236}">
                <a16:creationId xmlns:a16="http://schemas.microsoft.com/office/drawing/2014/main" id="{22CFFEF4-A588-3346-AD85-C71F3A70CC3D}"/>
              </a:ext>
            </a:extLst>
          </p:cNvPr>
          <p:cNvSpPr txBox="1"/>
          <p:nvPr userDrawn="1"/>
        </p:nvSpPr>
        <p:spPr>
          <a:xfrm>
            <a:off x="324000" y="5882795"/>
            <a:ext cx="1138068" cy="651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060"/>
              </a:lnSpc>
            </a:pPr>
            <a:r>
              <a:rPr lang="nl-NL" sz="800" b="0" i="0" kern="1200" dirty="0" err="1">
                <a:solidFill>
                  <a:schemeClr val="tx1"/>
                </a:solidFill>
                <a:effectLst/>
                <a:latin typeface="Buenos Aires Book" pitchFamily="2" charset="77"/>
                <a:ea typeface="+mn-ea"/>
                <a:cs typeface="+mn-cs"/>
              </a:rPr>
              <a:t>info@denobelaer.nl</a:t>
            </a:r>
            <a:endParaRPr lang="nl-NL" sz="800" b="0" i="0" kern="1200" dirty="0">
              <a:solidFill>
                <a:schemeClr val="tx1"/>
              </a:solidFill>
              <a:effectLst/>
              <a:latin typeface="Buenos Aires Book" pitchFamily="2" charset="77"/>
              <a:ea typeface="+mn-ea"/>
              <a:cs typeface="+mn-cs"/>
            </a:endParaRPr>
          </a:p>
          <a:p>
            <a:pPr algn="l">
              <a:lnSpc>
                <a:spcPts val="1060"/>
              </a:lnSpc>
            </a:pPr>
            <a:r>
              <a:rPr lang="nl-NL" sz="800" b="0" i="0" kern="1200" dirty="0">
                <a:solidFill>
                  <a:schemeClr val="tx1"/>
                </a:solidFill>
                <a:effectLst/>
                <a:latin typeface="Buenos Aires Book" pitchFamily="2" charset="77"/>
                <a:ea typeface="+mn-ea"/>
                <a:cs typeface="+mn-cs"/>
              </a:rPr>
              <a:t>076 504 52 00</a:t>
            </a:r>
          </a:p>
          <a:p>
            <a:pPr algn="l">
              <a:lnSpc>
                <a:spcPts val="1060"/>
              </a:lnSpc>
            </a:pPr>
            <a:endParaRPr lang="nl-NL" sz="800" b="0" i="0" kern="1200" dirty="0">
              <a:solidFill>
                <a:schemeClr val="tx1"/>
              </a:solidFill>
              <a:effectLst/>
              <a:latin typeface="Buenos Aires Book" pitchFamily="2" charset="77"/>
              <a:ea typeface="+mn-ea"/>
              <a:cs typeface="+mn-cs"/>
            </a:endParaRPr>
          </a:p>
          <a:p>
            <a:pPr algn="l">
              <a:lnSpc>
                <a:spcPts val="1060"/>
              </a:lnSpc>
            </a:pPr>
            <a:r>
              <a:rPr lang="nl-NL" sz="800" b="0" i="0" kern="1200" dirty="0" err="1">
                <a:solidFill>
                  <a:schemeClr val="tx1"/>
                </a:solidFill>
                <a:effectLst/>
                <a:latin typeface="Buenos Aires Book" pitchFamily="2" charset="77"/>
                <a:ea typeface="+mn-ea"/>
                <a:cs typeface="+mn-cs"/>
              </a:rPr>
              <a:t>www.denobelaer.nl</a:t>
            </a:r>
            <a:endParaRPr lang="nl-NL" sz="800" b="0" i="0" kern="1200" dirty="0">
              <a:solidFill>
                <a:schemeClr val="tx1"/>
              </a:solidFill>
              <a:effectLst/>
              <a:latin typeface="Buenos Aires Book" pitchFamily="2" charset="77"/>
              <a:ea typeface="+mn-ea"/>
              <a:cs typeface="+mn-cs"/>
            </a:endParaRPr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ECA6FB35-CD26-354C-B003-36A4E8AA59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4456" y="1271978"/>
            <a:ext cx="5880100" cy="27896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7000"/>
              </a:lnSpc>
              <a:spcBef>
                <a:spcPts val="0"/>
              </a:spcBef>
              <a:buNone/>
              <a:defRPr sz="7000" b="1" i="0">
                <a:latin typeface="Buenos Aires" pitchFamily="2" charset="77"/>
              </a:defRPr>
            </a:lvl1pPr>
          </a:lstStyle>
          <a:p>
            <a:pPr lvl="0"/>
            <a:r>
              <a:rPr lang="nl-NL" dirty="0"/>
              <a:t>Bedankt</a:t>
            </a:r>
          </a:p>
          <a:p>
            <a:pPr lvl="0"/>
            <a:r>
              <a:rPr lang="nl-NL" dirty="0"/>
              <a:t>en graag</a:t>
            </a:r>
          </a:p>
          <a:p>
            <a:pPr lvl="0"/>
            <a:r>
              <a:rPr lang="nl-NL" dirty="0"/>
              <a:t>tot ziens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97CED592-626A-DF41-AED0-F666E54D235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4838" y="4176115"/>
            <a:ext cx="5879718" cy="419100"/>
          </a:xfrm>
          <a:prstGeom prst="rect">
            <a:avLst/>
          </a:prstGeom>
          <a:solidFill>
            <a:srgbClr val="554596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>
                <a:solidFill>
                  <a:srgbClr val="9BC8EC"/>
                </a:solidFill>
                <a:latin typeface="Buenos Aires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- Kijk eens op </a:t>
            </a:r>
            <a:r>
              <a:rPr lang="nl-NL" dirty="0" err="1"/>
              <a:t>www.denobelaer.nl</a:t>
            </a:r>
            <a:endParaRPr lang="nl-NL" dirty="0"/>
          </a:p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37562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5114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1" r:id="rId2"/>
    <p:sldLayoutId id="2147483670" r:id="rId3"/>
    <p:sldLayoutId id="2147483672" r:id="rId4"/>
    <p:sldLayoutId id="2147483683" r:id="rId5"/>
    <p:sldLayoutId id="2147483680" r:id="rId6"/>
    <p:sldLayoutId id="2147483673" r:id="rId7"/>
    <p:sldLayoutId id="2147483684" r:id="rId8"/>
    <p:sldLayoutId id="2147483681" r:id="rId9"/>
    <p:sldLayoutId id="2147483674" r:id="rId10"/>
    <p:sldLayoutId id="2147483685" r:id="rId11"/>
    <p:sldLayoutId id="2147483682" r:id="rId12"/>
    <p:sldLayoutId id="2147483675" r:id="rId13"/>
    <p:sldLayoutId id="2147483676" r:id="rId14"/>
    <p:sldLayoutId id="2147483679" r:id="rId15"/>
    <p:sldLayoutId id="2147483678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8D82F28-7EFF-101C-D338-9FC3311EFB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0708" y="1142535"/>
            <a:ext cx="6380088" cy="1679537"/>
          </a:xfrm>
        </p:spPr>
        <p:txBody>
          <a:bodyPr/>
          <a:lstStyle/>
          <a:p>
            <a:r>
              <a:rPr lang="nl-NL" sz="11500" dirty="0">
                <a:solidFill>
                  <a:schemeClr val="accent4"/>
                </a:solidFill>
              </a:rPr>
              <a:t>WOEST</a:t>
            </a:r>
          </a:p>
        </p:txBody>
      </p:sp>
      <p:pic>
        <p:nvPicPr>
          <p:cNvPr id="7" name="Afbeelding 6" descr="null">
            <a:extLst>
              <a:ext uri="{FF2B5EF4-FFF2-40B4-BE49-F238E27FC236}">
                <a16:creationId xmlns:a16="http://schemas.microsoft.com/office/drawing/2014/main" id="{60D05878-F443-51AC-17B0-B0E45CCD84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708" y="2938111"/>
            <a:ext cx="4762929" cy="3174492"/>
          </a:xfrm>
          <a:prstGeom prst="rect">
            <a:avLst/>
          </a:prstGeom>
        </p:spPr>
      </p:pic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F16AFC6-E3D7-A2D2-539C-FAF68F0E41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0708" y="2131155"/>
            <a:ext cx="7186376" cy="383252"/>
          </a:xfrm>
        </p:spPr>
        <p:txBody>
          <a:bodyPr/>
          <a:lstStyle/>
          <a:p>
            <a:r>
              <a:rPr lang="nl-NL" dirty="0"/>
              <a:t>Vandaag gaan we het hebben over de voorstelling en iets leuks maken!</a:t>
            </a:r>
          </a:p>
          <a:p>
            <a:endParaRPr lang="nl-NL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A95845BB-A5D1-98C0-B3AE-6E8E1E9AFCB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49797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CC6588B5-68AA-00CC-9FB1-FECE12D0DB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De voorstelling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36D9E201-9E6B-6814-F223-864C4FB4D2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8141" y="1181855"/>
            <a:ext cx="10935718" cy="1366837"/>
          </a:xfrm>
        </p:spPr>
        <p:txBody>
          <a:bodyPr/>
          <a:lstStyle/>
          <a:p>
            <a:endParaRPr lang="nl-NL" b="0" dirty="0"/>
          </a:p>
          <a:p>
            <a:r>
              <a:rPr lang="nl-NL" b="0" dirty="0"/>
              <a:t>Was je al eens eerder in het theater geweest?</a:t>
            </a:r>
          </a:p>
          <a:p>
            <a:r>
              <a:rPr lang="nl-NL" b="0" dirty="0"/>
              <a:t>Wat hebben jullie gezien?</a:t>
            </a:r>
          </a:p>
          <a:p>
            <a:r>
              <a:rPr lang="nl-NL" b="0" dirty="0"/>
              <a:t>Waarom heet de voorstelling “Woest”? </a:t>
            </a:r>
          </a:p>
          <a:p>
            <a:r>
              <a:rPr lang="nl-NL" b="0" dirty="0"/>
              <a:t>Welke kleuren heb je gezien?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CB43CFFE-A92C-3482-0D14-6D3CA3BBCFD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912B33AF-E215-E9AA-A948-B91CC075EF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C6EE0F96-ECC5-8AD4-872D-511140823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141" y="2949319"/>
            <a:ext cx="5319813" cy="3723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218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1F186259-5684-74E5-37D6-B55E3763F4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6056" y="-605742"/>
            <a:ext cx="7916842" cy="1211484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B9DC29AE-8BC2-BA0D-D4B1-7C93C95E30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6054" y="979525"/>
            <a:ext cx="10892955" cy="2184546"/>
          </a:xfrm>
        </p:spPr>
        <p:txBody>
          <a:bodyPr/>
          <a:lstStyle/>
          <a:p>
            <a:r>
              <a:rPr lang="nl-NL" dirty="0"/>
              <a:t>De dansers zeiden bijna niks, Wat deden ze wel?</a:t>
            </a:r>
          </a:p>
          <a:p>
            <a:r>
              <a:rPr lang="nl-NL" dirty="0"/>
              <a:t>Wie waren de dansers?</a:t>
            </a:r>
          </a:p>
          <a:p>
            <a:r>
              <a:rPr lang="nl-NL" dirty="0"/>
              <a:t>Hoe voelde de danser in het groen zich?</a:t>
            </a:r>
          </a:p>
          <a:p>
            <a:endParaRPr lang="nl-NL" dirty="0"/>
          </a:p>
          <a:p>
            <a:r>
              <a:rPr lang="nl-NL" dirty="0"/>
              <a:t>Welk stukje heb je het beste onthouden?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542E5962-B0C7-22D7-1DBD-4EE767639E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CD1069EA-02BF-BA7B-086E-6898F7F970B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B31770E1-35FF-200C-0337-29AF29CFC7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401" y="3013222"/>
            <a:ext cx="5489944" cy="365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898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Tijdelijke aanduiding voor afbeelding 14">
            <a:extLst>
              <a:ext uri="{FF2B5EF4-FFF2-40B4-BE49-F238E27FC236}">
                <a16:creationId xmlns:a16="http://schemas.microsoft.com/office/drawing/2014/main" id="{C42EB8CD-C76F-4032-79C8-D965CC99DA9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t="12815" b="12815"/>
          <a:stretch/>
        </p:blipFill>
        <p:spPr>
          <a:xfrm>
            <a:off x="6095999" y="3149784"/>
            <a:ext cx="6229535" cy="3088800"/>
          </a:xfrm>
          <a:prstGeom prst="rect">
            <a:avLst/>
          </a:prstGeom>
        </p:spPr>
      </p:pic>
      <p:pic>
        <p:nvPicPr>
          <p:cNvPr id="11" name="Tijdelijke aanduiding voor afbeelding 10">
            <a:extLst>
              <a:ext uri="{FF2B5EF4-FFF2-40B4-BE49-F238E27FC236}">
                <a16:creationId xmlns:a16="http://schemas.microsoft.com/office/drawing/2014/main" id="{39721082-B91C-C968-C92B-89A5B14CE191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/>
          <a:srcRect l="17897" r="17897"/>
          <a:stretch/>
        </p:blipFill>
        <p:spPr>
          <a:xfrm>
            <a:off x="-121920" y="-71120"/>
            <a:ext cx="6075680" cy="6308570"/>
          </a:xfrm>
          <a:prstGeom prst="rect">
            <a:avLst/>
          </a:prstGeom>
        </p:spPr>
      </p:pic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103A4AB2-0AC4-6A5A-A2FC-267DC5DEAF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3" name="Tijdelijke aanduiding voor afbeelding 12">
            <a:extLst>
              <a:ext uri="{FF2B5EF4-FFF2-40B4-BE49-F238E27FC236}">
                <a16:creationId xmlns:a16="http://schemas.microsoft.com/office/drawing/2014/main" id="{7417C7D5-BB22-CD67-359D-477C6A969CDB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/>
          <a:srcRect t="12806" b="12806"/>
          <a:stretch/>
        </p:blipFill>
        <p:spPr>
          <a:xfrm>
            <a:off x="6096000" y="-71120"/>
            <a:ext cx="6229535" cy="308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797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jdelijke aanduiding voor afbeelding 9">
            <a:extLst>
              <a:ext uri="{FF2B5EF4-FFF2-40B4-BE49-F238E27FC236}">
                <a16:creationId xmlns:a16="http://schemas.microsoft.com/office/drawing/2014/main" id="{FADD76C1-4CCF-AC5E-4515-C7B2CFC406EE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rcRect r="1" b="21870"/>
          <a:stretch>
            <a:fillRect/>
          </a:stretch>
        </p:blipFill>
        <p:spPr>
          <a:xfrm>
            <a:off x="120650" y="68263"/>
            <a:ext cx="11950700" cy="62325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55172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032CA7A6-7F1B-871A-1B8E-D4BA73515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0225" y="860699"/>
            <a:ext cx="7916842" cy="1211484"/>
          </a:xfrm>
        </p:spPr>
        <p:txBody>
          <a:bodyPr/>
          <a:lstStyle/>
          <a:p>
            <a:r>
              <a:rPr lang="nl-NL" dirty="0"/>
              <a:t>Wat gaan we maken?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E27E355-1A36-1A85-9DFE-D8170D21F13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6057" y="1685651"/>
            <a:ext cx="10935718" cy="1366837"/>
          </a:xfrm>
        </p:spPr>
        <p:txBody>
          <a:bodyPr/>
          <a:lstStyle/>
          <a:p>
            <a:r>
              <a:rPr lang="nl-NL" sz="2200" dirty="0"/>
              <a:t>We gaan een eigen blauw en gele dansvloer maken.</a:t>
            </a:r>
          </a:p>
          <a:p>
            <a:r>
              <a:rPr lang="nl-NL" sz="2200" dirty="0"/>
              <a:t>Knippen, plakken en tekenen!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96579F2-56EA-296F-A786-FA7F050B293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C98E23E-D429-7078-2EA6-F97CE52E657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3D39B5E0-B64F-2374-5073-082D7EF6C8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841" b="14638"/>
          <a:stretch>
            <a:fillRect/>
          </a:stretch>
        </p:blipFill>
        <p:spPr>
          <a:xfrm rot="16200000">
            <a:off x="976418" y="2228015"/>
            <a:ext cx="4128050" cy="4868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50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53362C36-8C01-4EEE-CDD8-35AD8EF8C8E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968085" y="3231064"/>
            <a:ext cx="6229535" cy="3088800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6ECC4FE3-EBEC-3AE9-DDD7-9043E020C61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-111760" y="0"/>
            <a:ext cx="5964865" cy="6193507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8CC006F8-E1C4-DEA4-099B-06A1A4C2C1C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C49DF-480A-5649-7ECA-DAC994F227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85" t="13333" b="12088"/>
          <a:stretch>
            <a:fillRect/>
          </a:stretch>
        </p:blipFill>
        <p:spPr>
          <a:xfrm rot="16200000">
            <a:off x="1710328" y="178599"/>
            <a:ext cx="4852967" cy="6655753"/>
          </a:xfrm>
          <a:prstGeom prst="rect">
            <a:avLst/>
          </a:prstGeom>
        </p:spPr>
      </p:pic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D1292314-12D9-514D-871B-68319922069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9E2479B7-9C54-D883-7105-89C88F3BED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993" t="5464" r="5514"/>
          <a:stretch>
            <a:fillRect/>
          </a:stretch>
        </p:blipFill>
        <p:spPr>
          <a:xfrm rot="16200000">
            <a:off x="7304488" y="1854381"/>
            <a:ext cx="4857548" cy="3299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183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0E199D6B-37BF-0BCC-67CE-9E083682094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594763B-711B-5529-2BE5-088A0FA62D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DACD9B02-5A9F-E6DF-DA7E-C9B25D65B10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5DB88163-973F-C0EE-3631-D0A8F27314E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55AB3922-5F53-B250-9991-FC83B29291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621" b="12476"/>
          <a:stretch>
            <a:fillRect/>
          </a:stretch>
        </p:blipFill>
        <p:spPr>
          <a:xfrm>
            <a:off x="519901" y="289642"/>
            <a:ext cx="4925062" cy="5842249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ED767F83-8945-BA11-F8E3-DF44D30AD4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404" r="22693"/>
          <a:stretch>
            <a:fillRect/>
          </a:stretch>
        </p:blipFill>
        <p:spPr>
          <a:xfrm rot="16200000">
            <a:off x="6288444" y="748236"/>
            <a:ext cx="5842248" cy="492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61969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wrap="square" rtlCol="0" anchor="ctr"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-sjabloon De Nobelaer 2022" id="{F9E3C759-7597-45A7-B1D6-F9246D6A267A}" vid="{23424BA9-671D-4E16-92EB-AB7FA7FD46E5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81D0F5B7B85F41A3BCE1ABC600BD51" ma:contentTypeVersion="3" ma:contentTypeDescription="Een nieuw document maken." ma:contentTypeScope="" ma:versionID="d55928c69fe1a0b36e3bbeeb2f1fabc1">
  <xsd:schema xmlns:xsd="http://www.w3.org/2001/XMLSchema" xmlns:xs="http://www.w3.org/2001/XMLSchema" xmlns:p="http://schemas.microsoft.com/office/2006/metadata/properties" xmlns:ns2="c03a08e6-9cc5-4603-bbad-297c95fceca0" targetNamespace="http://schemas.microsoft.com/office/2006/metadata/properties" ma:root="true" ma:fieldsID="9bcdc190b1aab75809adbaaa48bd7853" ns2:_="">
    <xsd:import namespace="c03a08e6-9cc5-4603-bbad-297c95fcec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3a08e6-9cc5-4603-bbad-297c95fcec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6CDFF99-E45A-4FED-9C8D-FBEB8AACDCB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0F8BDED-05CF-471E-8D2E-7653AD285975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3bc62bd5-c3c6-47a6-aa42-ecb2d4b0af36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B0035B4-0E6B-4C06-B6FC-E370ACECFD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03a08e6-9cc5-4603-bbad-297c95fcec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Powerpoint-sjabloon De Nobelaer 2022</Template>
  <TotalTime>86</TotalTime>
  <Words>98</Words>
  <Application>Microsoft Office PowerPoint</Application>
  <PresentationFormat>Breedbeeld</PresentationFormat>
  <Paragraphs>16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5" baseType="lpstr">
      <vt:lpstr>STIXGeneral-Regular</vt:lpstr>
      <vt:lpstr>Systeemlettertype regulier</vt:lpstr>
      <vt:lpstr>Arial</vt:lpstr>
      <vt:lpstr>Buenos Aires</vt:lpstr>
      <vt:lpstr>Calibri</vt:lpstr>
      <vt:lpstr>Buenos Aires Book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Charlotte Maas</dc:creator>
  <cp:lastModifiedBy>Charlotte Maas</cp:lastModifiedBy>
  <cp:revision>1</cp:revision>
  <dcterms:created xsi:type="dcterms:W3CDTF">2026-09-29T19:21:38Z</dcterms:created>
  <dcterms:modified xsi:type="dcterms:W3CDTF">2026-09-29T20:48:15Z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0x010100A581D0F5B7B85F41A3BCE1ABC600BD51</vt:lpwstr>
  </property>
  <property fmtid="{D5CDD505-2E9C-101B-9397-08002B2CF9AE}" pid="3" name="Order">
    <vt:r8>382800</vt:r8>
  </property>
</Properties>
</file>